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516" r:id="rId3"/>
    <p:sldId id="539" r:id="rId4"/>
    <p:sldId id="540" r:id="rId5"/>
    <p:sldId id="541" r:id="rId6"/>
    <p:sldId id="542" r:id="rId7"/>
    <p:sldId id="543" r:id="rId8"/>
    <p:sldId id="544" r:id="rId9"/>
    <p:sldId id="603" r:id="rId10"/>
    <p:sldId id="602" r:id="rId11"/>
    <p:sldId id="607" r:id="rId12"/>
    <p:sldId id="610" r:id="rId13"/>
    <p:sldId id="545" r:id="rId14"/>
    <p:sldId id="546" r:id="rId15"/>
    <p:sldId id="612" r:id="rId16"/>
    <p:sldId id="615" r:id="rId17"/>
    <p:sldId id="613" r:id="rId18"/>
    <p:sldId id="611" r:id="rId19"/>
    <p:sldId id="547" r:id="rId20"/>
    <p:sldId id="548" r:id="rId21"/>
    <p:sldId id="284" r:id="rId22"/>
    <p:sldId id="286" r:id="rId23"/>
    <p:sldId id="287" r:id="rId24"/>
    <p:sldId id="288" r:id="rId25"/>
    <p:sldId id="549" r:id="rId26"/>
    <p:sldId id="550" r:id="rId27"/>
    <p:sldId id="551" r:id="rId28"/>
    <p:sldId id="293" r:id="rId29"/>
    <p:sldId id="552" r:id="rId30"/>
    <p:sldId id="553" r:id="rId31"/>
    <p:sldId id="558" r:id="rId32"/>
    <p:sldId id="559" r:id="rId33"/>
    <p:sldId id="560" r:id="rId34"/>
    <p:sldId id="561" r:id="rId35"/>
    <p:sldId id="562" r:id="rId36"/>
    <p:sldId id="563" r:id="rId37"/>
    <p:sldId id="564" r:id="rId38"/>
    <p:sldId id="308" r:id="rId39"/>
    <p:sldId id="309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0" r:id="rId51"/>
    <p:sldId id="311" r:id="rId52"/>
    <p:sldId id="312" r:id="rId53"/>
    <p:sldId id="313" r:id="rId54"/>
    <p:sldId id="314" r:id="rId55"/>
    <p:sldId id="568" r:id="rId56"/>
    <p:sldId id="569" r:id="rId57"/>
    <p:sldId id="593" r:id="rId58"/>
    <p:sldId id="594" r:id="rId59"/>
    <p:sldId id="595" r:id="rId60"/>
    <p:sldId id="596" r:id="rId61"/>
    <p:sldId id="597" r:id="rId62"/>
    <p:sldId id="598" r:id="rId63"/>
    <p:sldId id="599" r:id="rId64"/>
    <p:sldId id="600" r:id="rId65"/>
    <p:sldId id="601" r:id="rId6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2B3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EEE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ACDDD"/>
          </a:solidFill>
        </a:fill>
      </a:tcStyle>
    </a:wholeTbl>
    <a:band2H>
      <a:tcTxStyle/>
      <a:tcStyle>
        <a:tcBdr/>
        <a:fill>
          <a:solidFill>
            <a:srgbClr val="E6E8EF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8161E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6" autoAdjust="0"/>
    <p:restoredTop sz="94660"/>
  </p:normalViewPr>
  <p:slideViewPr>
    <p:cSldViewPr>
      <p:cViewPr varScale="1">
        <p:scale>
          <a:sx n="63" d="100"/>
          <a:sy n="63" d="100"/>
        </p:scale>
        <p:origin x="149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733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2.wmf"/><Relationship Id="rId4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7.wmf"/><Relationship Id="rId3" Type="http://schemas.openxmlformats.org/officeDocument/2006/relationships/image" Target="../media/image117.wmf"/><Relationship Id="rId7" Type="http://schemas.openxmlformats.org/officeDocument/2006/relationships/image" Target="../media/image121.wmf"/><Relationship Id="rId12" Type="http://schemas.openxmlformats.org/officeDocument/2006/relationships/image" Target="../media/image126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20.wmf"/><Relationship Id="rId11" Type="http://schemas.openxmlformats.org/officeDocument/2006/relationships/image" Target="../media/image125.wmf"/><Relationship Id="rId5" Type="http://schemas.openxmlformats.org/officeDocument/2006/relationships/image" Target="../media/image119.wmf"/><Relationship Id="rId10" Type="http://schemas.openxmlformats.org/officeDocument/2006/relationships/image" Target="../media/image124.wmf"/><Relationship Id="rId4" Type="http://schemas.openxmlformats.org/officeDocument/2006/relationships/image" Target="../media/image118.wmf"/><Relationship Id="rId9" Type="http://schemas.openxmlformats.org/officeDocument/2006/relationships/image" Target="../media/image123.wmf"/><Relationship Id="rId14" Type="http://schemas.openxmlformats.org/officeDocument/2006/relationships/image" Target="../media/image12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image" Target="../media/image152.wmf"/><Relationship Id="rId7" Type="http://schemas.openxmlformats.org/officeDocument/2006/relationships/image" Target="../media/image156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6" Type="http://schemas.openxmlformats.org/officeDocument/2006/relationships/image" Target="../media/image155.wmf"/><Relationship Id="rId11" Type="http://schemas.openxmlformats.org/officeDocument/2006/relationships/image" Target="../media/image160.wmf"/><Relationship Id="rId5" Type="http://schemas.openxmlformats.org/officeDocument/2006/relationships/image" Target="../media/image154.wmf"/><Relationship Id="rId10" Type="http://schemas.openxmlformats.org/officeDocument/2006/relationships/image" Target="../media/image159.wmf"/><Relationship Id="rId4" Type="http://schemas.openxmlformats.org/officeDocument/2006/relationships/image" Target="../media/image153.wmf"/><Relationship Id="rId9" Type="http://schemas.openxmlformats.org/officeDocument/2006/relationships/image" Target="../media/image15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6" Type="http://schemas.openxmlformats.org/officeDocument/2006/relationships/image" Target="../media/image166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4" Type="http://schemas.openxmlformats.org/officeDocument/2006/relationships/image" Target="../media/image17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4" Type="http://schemas.openxmlformats.org/officeDocument/2006/relationships/image" Target="../media/image18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5" Type="http://schemas.openxmlformats.org/officeDocument/2006/relationships/image" Target="../media/image176.wmf"/><Relationship Id="rId4" Type="http://schemas.openxmlformats.org/officeDocument/2006/relationships/image" Target="../media/image184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眉占位符 1">
            <a:extLst>
              <a:ext uri="{FF2B5EF4-FFF2-40B4-BE49-F238E27FC236}">
                <a16:creationId xmlns:a16="http://schemas.microsoft.com/office/drawing/2014/main" id="{F0C05652-FE5F-4497-AF64-68DD7873B2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5" name="日期占位符 2">
            <a:extLst>
              <a:ext uri="{FF2B5EF4-FFF2-40B4-BE49-F238E27FC236}">
                <a16:creationId xmlns:a16="http://schemas.microsoft.com/office/drawing/2014/main" id="{D7FBF86D-8934-4D40-8BAD-97BDA0C1C8D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AE119287-A146-4578-A8CA-11BB55D10192}" type="datetimeFigureOut">
              <a:rPr lang="zh-CN" altLang="en-US"/>
              <a:pPr>
                <a:defRPr/>
              </a:pPr>
              <a:t>2020/3/10</a:t>
            </a:fld>
            <a:endParaRPr lang="zh-CN" altLang="en-US"/>
          </a:p>
        </p:txBody>
      </p:sp>
      <p:sp>
        <p:nvSpPr>
          <p:cNvPr id="23556" name="页脚占位符 3">
            <a:extLst>
              <a:ext uri="{FF2B5EF4-FFF2-40B4-BE49-F238E27FC236}">
                <a16:creationId xmlns:a16="http://schemas.microsoft.com/office/drawing/2014/main" id="{C3551FA3-7714-4C9C-84F5-F378C0053E0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7" name="灯片编号占位符 4">
            <a:extLst>
              <a:ext uri="{FF2B5EF4-FFF2-40B4-BE49-F238E27FC236}">
                <a16:creationId xmlns:a16="http://schemas.microsoft.com/office/drawing/2014/main" id="{2F8781B5-016E-4001-9697-79D7D3326A4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CAEAFBDC-CFC1-45B4-BDD6-1152B366DE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548.86096" units="1/cm"/>
          <inkml:channelProperty channel="Y" name="resolution" value="975.20831" units="1/cm"/>
          <inkml:channelProperty channel="T" name="resolution" value="1" units="1/dev"/>
        </inkml:channelProperties>
      </inkml:inkSource>
      <inkml:timestamp xml:id="ts0" timeString="2020-03-10T08:06:28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3339 17313 0,'0'0'0,"0"0"0,0 0 15,0 0-15,-1 0 0,1-1 16,-2 1-16,1-1 15,1 1-15,-1-1 0,1 1 16,0-1-16,-1 1 0,-2 0 16,3 0-16,-1-1 15,-1 1-15,2 0 0,0 0 16,0 0-16,0 0 0,0 0 16,2-1-16,-1 0 0,3 1 15,0-1-15,-1-1 16,3 1-16,2-2 0,0 1 15,2 0-15,-2 1 0,11-3 16,2 1-16,-1-1 16,6-2-16,-2 3 0,2-1 15,1 0-15,0 2 0,8-2 16,1 1-16,0-2 16,-2 5-16,1-4 0,0 3 15,4-2-15,2 2 0,5-1 16,-5 1-16,4-2 0,-4 0 15,-2 2-15,0 2 16,-1 0-16,-2-2 0,7 1 16,5 3-16,-6-4 0,-4 1 15,2 2-15,-6-1 16,-1-2-16,-2 1 0,-2 0 16,-2 1-16,-1-2 0,-4 4 15,0-4-15,-2 3 16,1-2-16,-7 0 0,2 0 15,-16 0-15,0 0 0,0 0 16</inkml:trace>
  <inkml:trace contextRef="#ctx0" brushRef="#br0" timeOffset="1637.782">9656 16674 0,'0'0'15,"0"0"-15,0 0 0,0 0 16,0 0-16,0 0 15,0 0-15,0 0 0,0 0 16,0 0-16,0 0 0</inkml:trace>
  <inkml:trace contextRef="#ctx0" brushRef="#br0" timeOffset="4154.778">12245 7424 0,'0'0'0,"0"0"0,0 0 15,0 0-15,0 0 0,2 0 16,0 0-16,1 1 0,2 1 15,-1-1-15,3-1 16,-2 0-16,1 1 0,1 0 16,-7-1-16,0 0 0,26 4 15,-1-2-15,0 0 0,3 0 16,2-2-16,-30 0 16,46 3-16,5 1 0,-4-1 15,6 3-15,-53-6 16,67 5-16,-2-1 0,4 2 15,-11-3-15,5 2 0,10 1 16,-9-3-16,-2 1 0,0 0 16,-10 1-16,9 0 15,-61-5-15,79 8 0,-2-2 16,-7-4-16,-70-2 0,90 7 16,-2 3-16,-8-4 15,-8-2-15,-9-4 0,1 7 16,-64-7-16,0 0 0,69 1 15,-2-2-15,-6 5 16,-5-1-16,-6-2 0,-9-1 16,0-2-16,-41 2 0</inkml:trace>
  <inkml:trace contextRef="#ctx0" brushRef="#br0" timeOffset="8773.421">13184 10368 0,'0'0'0,"0"0"0,0 0 16,0 0-16,0 0 0,0 0 15,0 0-15,0 0 0,0 0 16,0 0-16,0 0 16,0 0-16,0 0 0</inkml:trace>
  <inkml:trace contextRef="#ctx0" brushRef="#br0" timeOffset="9642.126">13675 13909 0,'0'0'0,"0"0"0,0 0 16,0 0-16,0 0 0,0 0 15,-1 0-15,1 2 16,0-2-16,0 0 0,0 0 16</inkml:trace>
  <inkml:trace contextRef="#ctx0" brushRef="#br0" timeOffset="10892.389">13558 17540 0,'0'0'16,"0"0"-16,0 0 0,0 0 15,0 0-15,0 0 16,0 0-16,0 0 0,0 0 16</inkml:trace>
  <inkml:trace contextRef="#ctx0" brushRef="#br0" timeOffset="18173.518">3341 10083 0,'0'0'0,"0"0"16,0 0-16,0 0 0,0 0 15,0 0-15,0 0 0,0 0 16,0 0-16,1 1 16,1-1-16,0 1 0,2-1 15,2 1-15,1 0 0,3-1 16,3 2-16,10-1 15,1 1-15,4-1 0,2 0 16,11-2-16,4 2 0,6-1 16,-2-2-16,17 4 0,3 0 15,-2 0-15,3-5 16,5 4-16,9 2 0,-6-2 16,-7-1-16,3 4 0,10 1 15,-8-4-15,2 6 16,-7-3-16,-71-4 0,89 4 15,1 0-15,-12-2 0,1 2 16,-13-2-16,-2 2 16,-64-4-16,74 6 0,-5-4 15,-4-4-15,-65 2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548.86096" units="1/cm"/>
          <inkml:channelProperty channel="Y" name="resolution" value="975.20831" units="1/cm"/>
          <inkml:channelProperty channel="T" name="resolution" value="1" units="1/dev"/>
        </inkml:channelProperties>
      </inkml:inkSource>
      <inkml:timestamp xml:id="ts0" timeString="2020-03-10T08:07:21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9933 6243 0,'1'0'0,"1"2"0,0-2 16,2 2-16,-4-2 0,0 0 15,14 3-15,-5 0 16,5 3-16,1-3 0,1 0 15,2 1-15,0-2 16,3 2-16,2 0 0,3-1 16,7 5-16,-4-3 0,4 2 15,-3 1-15,2-4 0,2 2 16,2-1-16,2 1 16,7 2-16,-8-5 0,4 4 15,-3-4-15,1 1 0,5 0 16,2 0-16,5 3 15,-7-4-15,-1 0 0,2 1 16,-3-4-16,12 5 0,-3-2 16,-1 2-16,0 1 0,-5-2 15,3 0-15,-2-1 16,5 6-16,5-3 0,-5-1 16,2 0-16,-3 1 0,-3-2 15,1-2-15,1 1 0,5 2 16,1-1-16,-5-1 15,2 4-15,-5-5 0,-2 0 16,0 0-16,12 3 0,-9-2 16,4-2-16,-4 3 15,3 2-15,-3-5 0,4-1 16,10 4-16,-9-1 0,0-3 16,-2 0-16,1 1 0,-52-1 15,64 3-15,0-2 16,-1 2-16,-7-3 0,5 4 15,-3-2-15,5 2 16,-2-4-16,-3 1 0,-5-1 16,2 0-16,-6 0 0,14 2 15,3 3-15,-5-1 16,-1-2-16,-3-6 0,5 7 16,0-2-16,0 0 0,-3-2 15,0-3-15,-1 3 0,9-1 16,1-4-16,-4 4 15,-3 3-15,0-3 0,0 4 16,7-3-16,1-1 0,-3-1 16,0-5-16,-4 5 0,4 2 15,1-2-15,-1-1 16,-7 3-16,2-1 0,0-3 16,5 5-16,5-1 0,-7-1 15,-3 0-15,8-4 16,3 3-16,0-1 0,-2-3 15,-7 7-15,-2 0 0,7 0 16,6-6-16,-10 5 16,-1-1-16,-2 1 0,-5-1 15,15-1-15,-4-1 0,-1 2 16,0-1-16,-4 4 16,12-3-16,-4-2 0,-5 4 15,-1 1-15,3-6 0,3 6 16,2-4-16,-4 2 0,-4 0 15,-1-2-15,4 0 16,3 4-16,-3-1 0,2 3 16,-4 0-16,-2-4 0,9 0 15,-1-3-15,-2 3 0,-3-1 16,7-4-16,0 7 16,-1 4-16,-5-4 0,-2-2 15,2 6-15,3-4 0,1-1 16,-2 1-16,-2-3 15,-4 3-15,8-3 0,11-2 16,-15 5-16,-1 1 0,-1-3 16,12 5-16,-2-6 15,-10 0-15,2 3 0,1 1 16,6-1-16,6 1 0,-9-1 16,2 0-16,0 6 0,11-1 15,-10-6-15,0 4 16,-6-6-16,2 5 0,6-6 15,-3 6-15,-3-1 0,-1-3 16,4 5-16,9 4 16,-4-2-16,-8-4 0,-3 2 15,6 2-15,1-6 0,-1 1 16,-7-4-16,0 3 16,-2 0-16,14 2 0,-3 2 15,-3-1-15,-7-2 0,2 1 16,8-1-16,-4-1 0,-2 4 15,-5-5-15,6 3 16,13 3-16,-14-4 0,1 2 16,-3 2-16,-2-4 0,-6-1 15,11 3-15,-6-3 16,-4 1-16,-2 1 0,0 2 16,-3-2-16,8 2 0,-6-1 15,1 2-15,-7-4 16,-2-2-16,-4 1 0,3 2 15,-5-1-15,3 2 0,-3-3 16,4 1-16,-7-2 16,-1 2-16,-2 0 0,-2-1 15,-2-1-15,-4 2 0,-3-1 16,0-1-16,-3 1 0,3 1 16,-2-3-16,-2 3 15,3 0-15,-25-1 0,0 0 16,0 0-16</inkml:trace>
  <inkml:trace contextRef="#ctx0" brushRef="#br0" timeOffset="1279.171">3199 7628 0,'0'-2'0,"0"1"15,0 0-15,0 1 16,0 0-16,0 0 0,0 0 16,0 0-16,0 0 0,0 0 15,1 0-15,-1-1 16,1 1-16,0 0 0,1 0 15,-2 0-15,8 1 0,2-1 16,-2 1-16,5-1 0,-1 1 16,2-1-16,3 0 15,-17 0-15,29 3 0,-3-3 16,6 0-16,4 3 0,-1-2 16,4 1-16,8 1 15,2-5-15,-4 2 0,3 0 16,3 3-16,-51-3 0,68 4 15,-2-4-15,2 4 16,-6-1-16,-62-3 0,79 2 16,2-2-16,-1 1 0,-5 0 15,7-1-15,-6-1 0,0 2 16,-5-3-16,2 0 16,2 4-16,1-1 0,-3-4 15,-1-1-15,-3 4 0,2 0 16,5-3-16,-5 0 0,0-2 15,-6 5-15,1-3 16,8-1-16,-7 6 0,-4-3 16,-3-3-16,-1 0 0,-1 3 15,1-1-15,-1-1 16,-3 3-16,-5 2 0,-4-1 16,-6-4-16,-5 3 0,-2 0 15,1 0-15,-5-1 16,-3 1-16,-3 0 0,-2 0 15,-2 0-15,-19 0 0,0 0 16,0 0-16</inkml:trace>
  <inkml:trace contextRef="#ctx0" brushRef="#br0" timeOffset="2328.085">7533 7897 0,'0'0'0,"0"0"0,0 0 16,0 0-16,0 0 0,0 0 15,0 0-15,0 0 16,0 0-16,0 0 0,0 0 15,0 0-15,0 0 0,0 0 16,0 1-16,2 0 0,-2-1 16,2 1-16,2-1 15,-1 1-15,2-1 0,2 2 16,1-2-16,-1 1 0,3 0 16,3 2-16,0-1 15,3-1-15,-16-1 0,27 4 16,0-2-16,-1 1 0,0-3 15,3 1-15,-2 1 0,7 2 16,3 1-16,-2-5 16,4 3-16,-2-2 0,1 1 15,-1-1-15,-1-1 0,-36 0 16,49-1-16,0 1 16,-2 0-16,1 3 0,-3-4 15,-1 1-15,-4 2 0,1-2 16,5-2-16,-5 1 15,2 1-15,-3 2 0,2-5 16,0 6-16,-6-2 0,-3-2 16,0 2-16,5-3 0,4 5 15,-5-3-15,1-1 16,-2-2-16,0 0 0,2 0 16,-6 1-16,-2 3 0,-1-2 15,-2-1-15,-3 0 16,2 0-16,-4 0 0,-3 0 15,2 0-15,-1-4 0,-6 5 16,3-1-16,-4 1 16,1-2-16,-6 2 0,1 0 15,-9 1-15,0 0 0,0 0 16</inkml:trace>
  <inkml:trace contextRef="#ctx0" brushRef="#br0" timeOffset="2932.513">7922 7659 0,'0'0'15,"0"0"-15,0 0 0,0 0 16,0 0-16,0 0 0,0 0 16,0 0-16,0 0 15,0 0-15,0-1 0,0 1 16,0 0-16,0 0 0,0 0 16,0 0-16,0 0 0,1 0 15,1 0-15,-2 0 16,5 3-16,-1-3 0,4 2 15,0 0-15,1 0 0,3 0 16,-12-2-16,19 5 16,6 0-16,2 1 0,2-1 15,4 5-15,-3-5 0,6 2 16,1-3-16,1 4 16,6 0-16,-2-2 0,1 2 15,2 1-15,-4-2 0,12 1 16,0 1-16,0 0 15,-3-2-15,-6-4 0,3 2 16,-1 0-16,3 1 0,1-2 16,-2 0-16,-1 1 15,-7-3-15,1 1 0,-2 0 16,-3-5-16,1 7 0,-3-5 16,0-1-16,-1 3 0,-3-2 15,-1-1-15,-4 2 0,3 2 16,-3-3-16,1 3 15,-5-2-15,-3-1 0,-18 0 16,0 0-16,0 0 0</inkml:trace>
  <inkml:trace contextRef="#ctx0" brushRef="#br0" timeOffset="11052.126">13944 7670 0,'0'0'0,"0"0"0,0 0 16,0 0-16,0 0 0,0 0 16,0 0-16,0 0 0,0 0 15,0 0-15,0 0 16,0 0-16,0 0 0,0 0 15,0 0-15,0 0 0,0 0 16,0 0-16,1 0 16,-1 0-16,0 0 0,0 0 15</inkml:trace>
  <inkml:trace contextRef="#ctx0" brushRef="#br0" timeOffset="12179.259">14011 7693 0,'13'4'0,"0"-1"16,-13-3-16,0 0 0,26 6 15,3-1-15,0-1 16,1 3-16,-2-1 0,1-1 16,3 0-16,-32-5 0,38 6 15,0-1-15,8 4 16,-7-2-16,1-3 0,-2 1 16,2-2-16,0-1 0,1 2 15,7 3-15,-9-6 16,3 0-16,-2 3 0,0-2 15,0 2-15,7-1 0,-2-1 16,1 1-16,-1 2 0,0-5 16,-5 3-16,4 1 15,-3 0-15,5-3 0,0 1 16,4 2-16,-5-1 0,-5-4 16,1-2-16,-4 3 15,1 0-15,4-3 0,3 4 16,2 3-16,-4-5 0,0 0 15,0-1-15,1 1 0,0-1 16,4-2-16,0 2 16,0 2-16,-2-2 0,0 1 15,0 0-15,2 2 0,1-1 16,2-3-16,1 6 16,-4-3-16,0-3 0,2 2 15,-1 4-15,4-5 0,0 1 16,0 1-16,-3 1 15,2-1-15,-3-3 0,-49 3 16,62 1-16,3 0 0,-7-1 16,-2-3-16,-1 4 0,0-4 15,-55 3-15,68 2 16,-3-5-16,-3 3 0,-3 2 16,-3-1-16,1-1 15,7 1-15,-1 1 0,-1 1 16,-2-8-16,-6 5 0,3 1 15,7 1-15,1-6 0,-6 5 16,0-2-16,-2 1 16,9 0-16,4 6 0,-5-5 15,-5-2-15,3 3 0,-63-2 16,80-2-16,-1 2 0,-4 0 16,-7 0-16,2 4 15,5-5-15,-1-1 0,-4-2 16,-3 7-16,-4-5 0,11 5 15,-4-3-15,-3 1 16,-3-2-16,-1 1 0,-1 0 16,11 3-16,-9-3 0,4-3 15,0-1-15,-1 4 16,6-2-16,-4 4 0,-5-2 16,1-3-16,1 5 0,7-1 15,-5-1-15,1 1 0,-5-2 16,6 6-16,5-6 15,3 4-15,-1 3 0,-11-7 16,-2 1-16,13-1 0,2 3 16,-5 0-16,-3-3 15,-71 1-15,94 5 0,-7-8 16,0 4-16,-7 6 0,-80-7 16,96 4-16,-5-6 0,-7 0 15,-1 4-15,-8-2 16,3 0-16,-4 1 0,-3 4 15,-3-1-15,-6-5 16,1 7-16,2-7 0,-4 0 16,-1-3-16,-3 2 0,-5 3 15,0-1-15,6 0 0,-1 1 16,-4 1-16,-4-2 16,3 3-16,-6-1 0,-1-6 15,-10 4-15,-4-1 0,2-1 16,-5 1-16,-1-2 15,-6 2-15,2 3 0,-2-3 16,-3 0-16,-1 2 0,0-3 16,-17 2-16,0 0 0,0 0 15</inkml:trace>
  <inkml:trace contextRef="#ctx0" brushRef="#br0" timeOffset="62646.234">5240 10569 0,'0'0'0,"0"0"0,0 0 16</inkml:trace>
  <inkml:trace contextRef="#ctx0" brushRef="#br0" timeOffset="71627.802">5039 10569 0,'0'0'16,"0"0"-16,0 0 0,0 0 15,0 0-15,0 0 16,0 0-16,0 0 0,0 0 16,0 0-16,0 0 0,0 0 15,0 0-15,0 0 16,0 0-16,0 0 0,0 0 16,0 0-16,0 1 0,0 0 15,0 0-15,0-1 0,0 0 16,0 0-16,0 0 0</inkml:trace>
  <inkml:trace contextRef="#ctx0" brushRef="#br0" timeOffset="72859.147">8698 5837 0,'0'0'16,"0"-1"-16,1 1 0,2-1 16,-2-2-16,4 2 0,0-1 15,1-2-15,1 2 16,-1 0-16,1 1 0,1-2 16,2 4-16,2-1 0,-12 0 15,20 4-15,-2 2 16,5 2-16,0 3 0,3 4 15,-5 1-15,2 2 0,-3 2 16,0 7-16,3 1 0,1 11 16,-3-4-16,2 6 15,-2 4-15,2 17 0,-1 1 16,-4-6-16,2 9 0,-5-3 16,-1-3-16,-2 2 0,-2 6 15,0 3-15,-4-3 16,0-2-16,-5-1 0,-1 0 15,-2 3-15,-5-5 16,-4 6-16,-5 5 0,0-3 16,-1-5-16,-2-8 0,2 5 15,-5-8-15,-1-7 16,-4-3-16,3-6 0,-1-3 16,2-5-16,0-2 0,3-7 15,-2 2-15,-2-6 0,-4 3 16,-6-2-16,3-6 15,-1-2-15,4-6 0,6-1 16,0-4-16,2-1 0,-4-4 16,24 5-16,-29-18 15,4 3-15,2-10 0,-1-3 16,1-4-16,0-9 0,-1-14 16,0-9-16,7 2 0,1-1 15,6-4-15,2-5 16,3-1-16,3 2 0,2 71 15,11-98-15,-1-9 0,4 7 16,-1-1-16,-1 4 16,4 5-16,-4 13 0,0 14 15,0 3-15,2-5 0,0 15 16,-14 52-16,29-82 0,1 9 16,-1 5-16,-2 13 15,-27 55-15,0 0 0</inkml:trace>
  <inkml:trace contextRef="#ctx0" brushRef="#br0" timeOffset="79532.144">12634 10766 0,'0'-1'0,"0"1"0,0 0 16,0 0-16,0 0 0,0 0 16,0 0-16,0 0 15,0 0-15,0 0 0,0 0 16,0-1-16,0 1 0,0 0 15,0-1-15,0 1 0,0 0 16,0 0-16</inkml:trace>
  <inkml:trace contextRef="#ctx0" brushRef="#br0" timeOffset="81585.8">14769 7643 0,'0'0'15,"0"0"-15,0 0 16,0 0-16,0 0 0,1 0 16,0 0-16,1 0 0,1 0 15,1 0-15,3-1 0,2 1 16,-9 0-16,20 0 15,5-2-15,5 3 0,7-2 16,9-1-16,8 1 0,4-1 16,7-1-16,6-3 15,-3 2-15,3-2 0,-71 6 16,92-5-16,5-3 0,-12 7 16,2-2-16,4-2 15,-2-1-15,-4-4 0,-7 5 16,-7 0-16,1 1 0,-7 2 15,-6 0-15,-1-5 0,-3 2 16,-11 5-16,-2-2 16,-4-2-16,-5 1 0,-4 4 15,-2-2-15,-3-1 16,-1 1-16,-23 1 0,0 0 16,0 0-16</inkml:trace>
  <inkml:trace contextRef="#ctx0" brushRef="#br0" timeOffset="82540.931">17834 7500 0,'0'0'15,"0"0"-15,0 0 16,0 0-16,0 0 0,2 1 16,3-1-16,3 0 0,-1 0 15,3 0-15,2 1 16,1 0-16,3-1 0,7 1 16,4 1-16,4-1 0,4-1 15,12 4-15,5-1 0,4-3 16,0 2-16,4-4 15,8 2-15,-3 1 0,1-2 16,3-2-16,-1 3 0,12 7 16,-11-10-16,2 4 15,-3-3-15,7-2 0,3 0 16,-6 2-16,-3-2 0,-1-1 16,-7 5-16,8-3 0,-5-3 15,-10 4-15,-1 3 16,-6-1-16,-2-2 0,-8 0 15,2-1-15,-5 3 0,-7 0 16,-27 0-16,0 0 16,0 0-16</inkml:trace>
  <inkml:trace contextRef="#ctx0" brushRef="#br0" timeOffset="91842.183">11447 10483 0,'0'0'0,"0"0"0,0 0 16,0 0-16,0 0 15,0 0-15,0 0 0,0 0 16,0 0-16,0 0 16,0 1-16,0-1 0,0 1 15,0-1-15,0 1 0,0 1 16,0-1-16,0 0 0,0 0 15,0 0-15,0 0 16,0 0-16,0 2 0,0-3 16,0 2-16,0-1 0,0 0 15,0 1-15,0-1 0,0 0 16,0-1-16,1 0 16,0 0-16,0 0 0,-1 0 15,3-1-15,3-2 0,0 2 16,1-2-16,0-1 15,2 0-15,-1-1 0,-1 1 16,-1-1-16,2 2 0,-2 1 16,0 0-16,1 1 0,0-2 15,-1 1-15,0 1 16,-1-1-16,-1 1 0,1 1 16,-1 1-16,1 0 0,3 3 15,-3-1-15,1 1 16,-1-1-16,0 1 0,1 1 15,1 2-15,-1 0 0,1 0 16,-1 1-16,0-1 16,0-2-16,0 1 0,-2 0 15,1 1-15,0-1 0,-1-3 16,1 2-16,1-1 16,-3 0-16,3 0 0,-1 1 15,1-1-15,3-2 0,-2 1 16,3-2-16,-2 0 0,0 0 15,1-2-15,1 0 16,0-1-16,1 0 0,0 0 16,3-3-16,-2 2 0,0-1 15,-1 2-15,-1-1 0,1 0 16,-2 2-16,0-2 16,0 3-16,-3 0 0,2 0 15,1 3-15,-1-2 16,-1 1-16,1 0 0,-1 1 15,1-1-15,-1 2 0,0 0 16,0 1-16,-2-1 0,2 0 16,-2 1-16,0-1 15,0 2-15,1-2 0,2 0 16,-2 2-16,-6-6 0,0 0 16,0 0-16</inkml:trace>
  <inkml:trace contextRef="#ctx0" brushRef="#br0" timeOffset="92398.76">14993 10515 0,'0'0'0,"0"0"16,0 0-16,0 0 0,0 0 15,0 0-15,0 0 16,0 0-16,0 0 0,0 0 16,0 0-16,0 0 0,0 0 15,0 0-15,0 0 16,1 0-16,0 0 0,0 0 16,4 2-16,2-2 0,1 2 15,2-2-15,5 3 0,-15-3 16,0 0-16,30 1 15,2-2-15,-1 2 0,-31-1 16</inkml:trace>
  <inkml:trace contextRef="#ctx0" brushRef="#br0" timeOffset="95731.156">5021 13071 0,'0'0'0,"0"0"0,2 0 15,-1 0-15,-1 0 0,6 0 16,3-2-16,0 2 0,6-2 15,2 0-15,8 0 0,5 1 16,5 0-16,2-2 16,11 2-16,4-1 0,6 0 15,5-1-15,4-1 0,6 1 16,2-1-16,-2 3 16,20-5-16,-7 6 0,1-1 15,7 2-15,2 0 0,-3-3 16,-1-1-16,9 3 15,3 0-15,-1 4 0,3-6 16,3 1-16,-8 1 0,13 4 16,-3-1-16,-2-2 15,7 1-15,-4-5 0,-3 0 16,2 2-16,5 2 0,-4-2 16,1-2-16,6 6 0,-4-4 15,-5-1-15,20-6 16,-17 8-16,-1 0 0,11-5 15,3-3-15,-8 7 0,8-5 16,-5-5-16,1 4 16,1-1-16,-14 5 0,-2-3 15,9-1-15,-6 3 0,-5 0 16,-6 3-16,14-5 0,-15 6 16,-4-4-16,7-6 15,1 1-15,-6 2 0,-11 6 16,12-1-16,1-2 0,-9 0 15,2-1-15,1 0 16,8-5-16,-18 8 0,2-3 16,-4 2-16,5-6 0,-8 3 15,0 1-15,-10 1 16,-1-4-16,-5 1 0,-61 7 16,0 0-16,71-5 0,-9 5 15,-62 0-15</inkml:trace>
  <inkml:trace contextRef="#ctx0" brushRef="#br0" timeOffset="132415.514">5899 15169 0,'6'0'0,"2"0"16,4-1-16,2 0 16,2 1-16,3-1 0,0 1 15,3 0-15,7 2 0,3-2 16,6-1-16,-1 0 16,3 2-16,5 0 0,4-2 15,3-1-15,3-1 0,-2 3 16,1 1-16,14-2 15,-5 1-15,2 0 0,4 0 16,0-1-16,7 1 0,2-5 16,0 0-16,-6 5 0,5 0 15,6-3-15,-5 3 16,-5 2-16,6-6 0,5 0 16,-2 5-16,-1-3 0,6-2 15,6-3-15,-8 3 16,0 1-16,3-1 0,4 1 15,4-4-15,-9 5 0,7-2 16,4-3-16,-7 1 16,1-3-16,6 3 0,-3-6 15,-4 1-15,-6 3 0,-1 4 16,-1-2-16,-3-1 16,-10 5-16,-1-1 0,-6 4 15,1-2-15,1-4 0,-8 4 16,0-1-16,-7 0 0,-1-1 15,-8 4-15,4 4 16,0 0-16,-45-5 0,0 0 16,0 0-16</inkml:trace>
  <inkml:trace contextRef="#ctx0" brushRef="#br0" timeOffset="136815.881">6183 15186 0,'0'0'0,"0"0"16,0 0-16,0 0 0,0 0 15,0 0-15,0-1 0,0 1 16,0-1-16,0 0 16,0 0-16,0-1 0,-2-1 15,2 2-15,0-3 0,0 1 16,0-2-16,-1-2 0,1-2 15,0 2-15,-1 0 16,1-4-16,0 1 0,1-1 16,0-2-16,1-4 0,-2 17 15,0 0-15,0 0 16</inkml:trace>
  <inkml:trace contextRef="#ctx0" brushRef="#br0" timeOffset="136956.393">6252 14763 0,'10'-44'0,"-2"9"15,0 1-15,1-4 0,0 2 16,0 8-16,-1-2 0,2-2 16,-2 3-16,1-2 15,2-2-15,-2 1 0,-9 32 16,0 0-16,0 0 0</inkml:trace>
  <inkml:trace contextRef="#ctx0" brushRef="#br0" timeOffset="137428.448">6586 13818 0,'7'-2'0,"1"0"0,-2 2 16,-6 0-16,0 0 0,0 0 15,17 3-15,3 3 0,1-2 16,-2 1-16,4 2 16,-1 0-16,-2 4 0,2 0 15,-4 1-15,-1 4 0,-1-2 16,0 1-16,2 3 0,-4 0 15,4 14-15,-3-11 16,3 11-16,0 8 0,0 5 16,-2-7-16,-3 1 0,-1 0 15,-2-3-15,0 10 16,-4 2-16,1-2 0,-2-1 16,-4 3-16,-1-48 0,0 0 15,-6 60-15,-5 0 16,-1 5-16,-1 0 0,-4-5 15,0-3-15,2 0 0,-4-5 16,3-1-16,16-51 0,-25 49 16,1-5-16,-4 0 15,5-12-15,1 0 0,0-2 16,2-4-16,2-8 0,1-3 16,17-15-16,0 0 15,0 0-15,-34 14 0,0-1 16,9-7-16,0 1 0,6-8 15,2 1-15,-1-4 16,-2-6-16,-1-2 0,10 1 16,11 11-16,0 0 0,0 0 15</inkml:trace>
  <inkml:trace contextRef="#ctx0" brushRef="#br0" timeOffset="140710.249">12215 15350 0,'0'0'0,"0"0"16,0 0-16,0 0 0,0 0 15,0 0-15,0 0 0,0 0 16,0 0-16,0 0 15,0 0-15,0 0 0,0 0 16,0 1-16,0-1 0,0 0 16,1 0-16,0 1 15,2 1-15,2-2 0,1 0 16,3 1-16,2 1 0,6-4 16,4 2-16,4 0 15,3 3-15,0-3 0,13 3 16,6-2-16,2-4 0,4 2 15,4 1-15,14-3 0,-2-1 16,0 4-16,13-3 16,9-1-16,-6 0 0,2 2 15,6-4-15,1 5 0,-3-5 16,-91 6-16,113-6 16,-1 2-16,-7-2 0,-105 6 15,124-3-15,-5 1 0,-5-1 16,-5 4-16,1-3 15,-5 2-15,-105 0 0,120 1 16,1-4-16,-5 2 0,-3-1 16,2 4-16,-11-4 0,-1 0 15,-3 3-15,0-1 16,-7 0-16,-93 0 0,118-1 16,0 2-16,-7-5 0,1 1 15,-2 2-15,-9 1 16,4 4-16,5-9 0,-6 10 15,-5-1-15,-2-7 0,5-1 16,-6 7-16,-1-4 0,-95 1 16,116 1-16,-5 2 15,-5-3-15,6-3 0,-6 6 16,-4-2-16,5-2 0,-3-1 16,1 1-16,-8 0 15,6-1-15,-1 1 0,-3 0 16,-1 2-16,2-2 0,-2 1 15,-2 5-15,4-8 16,1 1-16,-1 0 0,1 3 16,4-3-16,1 3 0,-6-2 15,11 6-15,-7-6 0,-2 1 16,-1 3-16,8-6 16,-7 6-16,-4-5 0,12 8 15,-11-6-15,-1 0 16,7 2-16,0-3 0,0 0 15,-6-2-15,10 6 0,-7-5 16,-6 1-16,-96 1 0,127 0 16,-12-3-16,1 0 0,-3 0 15,-3 4-15,-9-3 16,-5-2-16,-1 3 0,2-3 16,-9 1-16,-2-1 0,1-1 15,3 0-15,0 1 16,-8-2-16,2 1 0,-4 2 15,-4 3-15,-1-3 0,-10 3 16,-5-1-16,-2-1 0,-7 2 16,2 0-16,-53 0 15,56 0-15,-8 0 0,5 4 16,-10 1-16,-43-5 0,0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548.86096" units="1/cm"/>
          <inkml:channelProperty channel="Y" name="resolution" value="975.20831" units="1/cm"/>
          <inkml:channelProperty channel="T" name="resolution" value="1" units="1/dev"/>
        </inkml:channelProperties>
      </inkml:inkSource>
      <inkml:timestamp xml:id="ts0" timeString="2020-03-10T08:16:43.1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4424 6667 0,'0'0'0,"0"0"16,0 0-16,0 0 0,0 0 16,0 0-16,0 0 0,0 0 15,0 0-15,0 0 0,0 0 16,1 0-16,1 2 16,1-1-16,2-1 0,2 1 15,-1-1-15,1 1 0,8 0 16,3 4-16,3-2 15,1 1-15,4 1 0,-2-1 16,3-1-16,1 0 0,9 4 16,1-1-16,1-1 0,1 1 15,1 0-15,8 2 16,6 1-16,2 0 0,-1 3 16,-1-5-16,3 0 15,6 1-15,1 1 0,-2 2 16,-2-3-16,3 1 0,4-1 15,3 2-15,-3 0 16,-5-4-16,1 3 0,3-1 16,0-2-16,3 0 0,-5 0 15,-2-3-15,-63-3 0,83 9 16,-8-4-16,-1 2 16,-5-4-16,-4 1 0,3-1 15,-5-3-15,5 5 0,-8-2 16,-5-3-16,2 1 15,-57-1-15,74 6 0,-9-7 16,3 3-16,-5 0 0,-4-3 16,-1 2-16,-58-1 0,68-3 15,-8 1-15,-5 2 16,-5-3-16,-5 5 0,-3-2 16,-2-4-16,-5 1 0,-3 3 15,0-3-15,-3 3 16,-2 0-16,1-1 0,-28 1 15,0 0-15,0 0 0</inkml:trace>
  <inkml:trace contextRef="#ctx0" brushRef="#br0" timeOffset="755.74">8824 6959 0,'0'0'0,"0"0"0,1-1 16,0 0-16,0 1 0,0 0 16,1 0-16,0 0 15,2 0-15,-4 0 0,0 0 16,12 0-16,0 0 0,5 0 15,1 2-15,1-2 16,-19 0-16</inkml:trace>
  <inkml:trace contextRef="#ctx0" brushRef="#br0" timeOffset="1092.001">9026 6965 0,'39'2'15,"0"0"-15,3-1 0,5 1 16,2 1-16,0 0 16,-1-1-16,1 1 0,5 2 15,5 0-15,2-1 0,-5-1 16,-3-3-16,-53 0 0,0 0 15,87 4-15,-14-4 16,-2-2-16,-4 3 0,-3-2 16,-64 1-16,73-3 0,-1 1 15,-2 1-15,-2-2 16,-1-2-16,0 1 0,2 0 16,-3 0-16,-4-1 0,-1 1 15,-4 1-15,2-4 16,0 3-16,-1-1 0,-4-1 15,-1 2-15,-1-3 0,-5 1 16,2 1-16,-6-2 16,-2 0-16,-4 3 0,1-1 15,-5 1-15,-1 2 0,1-4 16,-8 2-16,0-1 0,-6 3 16,1-1-16,-20 3 15,0 0-15,0 0 0</inkml:trace>
  <inkml:trace contextRef="#ctx0" brushRef="#br0" timeOffset="2422.308">12157 6863 0,'0'0'0,"0"0"0,0 0 16,0 0-16,0 0 15,0 0-15,0 0 0,2 0 16,2 0-16,1 0 0,3 1 15,-1 0-15,0-2 0,1 1 16,4 0-16,-1 0 16,4 0-16,6 0 0,4 1 15,5 1-15,-2-2 16,8 2-16,12 1 0,-2-1 16,5-2-16,3-5 0,11 7 15,3-3-15,3-4 0,6 2 16,10 1-16,2-3 15,-1-1-15,11 4 0,1-1 16,-4-4-16,3-3 0,9-1 16,-2 1-16,-6 0 0,10-2 15,-6 3-15,-7 2 16,-97 7-16,120-16 0,1 2 16,-12-5-16,-13 3 0,-6 5 15,-2-6-15,-11 7 16,-8-1-16,-11 2 0,-5 0 15,-11 5-15,-1 0 0,-9 0 16,-3 0-16,1-2 16,-10 2-16,1 1 0,-21 3 15,0 0-15,0 0 0</inkml:trace>
  <inkml:trace contextRef="#ctx0" brushRef="#br0" timeOffset="3987.342">5063 6806 0,'0'1'0,"0"-1"16,0 0-16,0 0 0,0 0 15,0 0-15,0 0 0,0 0 16,0 0-16,0 0 0,0 0 15,0 0-15,0 1 16,0 0-16,1-1 0,0 0 16,0 1-16,2-1 0,0 0 15,1 0-15,2 1 0,2 1 16,0 0-16,1 1 16,1-2-16,3 1 0,1 1 15,5-1-15,3 1 0,0 0 16,-1-2-16,3 1 15,-3-1-15,4 0 0,7 2 16,-3 0-16,5 0 0,4 3 16,-5-4-16,1 0 15,1 1-15,0-1 0,3 2 16,2 0-16,3-2 0,-1 2 16,4 2-16,0-1 0,-4-1 15,-42-4-15,0 0 16,63 7-16,1-2 0,5 5 15,-10-5-15,-2 1 0,-57-6 16,67 5-16,-4-4 16,1 0-16,-6 3 0,-2-4 15,-4 1-15,-52-1 0,0 0 16,70 3-16,-4 2 16,-5-2-16,0 4 0,-5-3 15,-6-1-15,-1-2 0,-49-1 16,52 3-16,1-4 0,-1 2 15,0 1-15,-5-2 16,-1-1-16,-4 1 0,2 0 16,-6-4-16,0 2 15,0 0-15,0-1 0,-6 1 16,0 1-16,-5 1 0,-1-1 16,-1-1-16,-4 0 0,-3 1 15,0 0-15,0-4 16,-18 5-16,0 0 0,0 0 15</inkml:trace>
  <inkml:trace contextRef="#ctx0" brushRef="#br0" timeOffset="5438.622">9175 6829 0,'0'0'16,"0"0"-16,0 0 16,0 0-16,0 0 0,0 1 15,1-1-15,1 0 0,-2 1 16,2-1-16,2 1 0,-2-1 16,2 0-16,0 1 15,4 0-15,3 1 0,2-2 16,1 1-16,5 0 0,0 0 15,3-1-15,7 1 16,5 2-16,4 0 0,2 3 16,-4-5-16,7 1 0,7 0 15,1 0-15,-3-1 16,-1-1-16,3-1 0,12 2 16,-4-1-16,2 1 0,-4-1 15,3-1-15,10 0 0,-6 2 16,3-1-16,-4-3 15,-4 1-15,-3 2 0,4-1 16,2-2-16,-1-1 0,-4 1 16,-4 4-16,-3-6 15,-4 5-15,1-4 0,-1 0 16,2-1-16,0-1 0,-4 2 16,-2 1-16,-4 2 0,-1-3 15,-6 4-15,-3-2 16,-3 1-16,0 1 0,-3-4 15,-3 3-15,0-1 0,-1-1 16,1 2-16,-4 0 0,-3 2 16,-3-1-16,-1 0 15,-7 0-15,0 0 0,0 0 16</inkml:trace>
  <inkml:trace contextRef="#ctx0" brushRef="#br0" timeOffset="6182.209">12146 6920 0,'0'0'0,"0"0"0,0 0 16,0 0-16,0 0 0,0 0 16,0 0-16,0 0 0,0 0 15,1 0-15,-1 0 16,3 0-16,-3 0 0,4 0 16,2-1-16,0 1 0,3 0 15,1 1-15,3 0 16,3-1-16,6 0 0,6 2 15,-3-2-15,11 0 0,11-3 16,2 0-16,5 3 0,0-4 16,8 0-16,7 3 15,3-1-15,3 0 0,14-1 16,5-2-16,1-2 0,1-3 16,11-2-16,-7 1 15,-2-3-15,-10 6 0,6-6 16,-10 8-16,-12 3 0,1-5 15,-8 5-15,-3 1 0,5-6 16,-7 5-16,-4-2 16,-6 7-16,-8-3 0,3 8 15,-9 0-15,-36-7 0,0 0 16,0 0-16</inkml:trace>
  <inkml:trace contextRef="#ctx0" brushRef="#br0" timeOffset="47238.25">10122 9849 0,'0'0'0,"0"0"15</inkml:trace>
  <inkml:trace contextRef="#ctx0" brushRef="#br0" timeOffset="50302.451">10523 11975 0,'0'0'15,"0"0"-15,0 0 0,2-1 16,-2 1-16,2-1 0,1 0 15,3 0-15,0 0 0,4-1 16,4 2-16,3 0 16,1 0-16,2-2 0,8 4 15,10 0-15,1-3 0,7 0 16,10 4-16,12-1 16,0-3-16,5 2 0,-73-1 15,110 5-15,-1-1 0,11-3 16,1 4-16,0-4 15,2 3-15,0 0 0,-123-4 16,156 4-16,-7 0 0,-149-4 16,181 6-16,-7 0 0,-7 1 15,-13-1-15,-9-4 16,-4 1-16,-6 1 0,-6 1 16,-3-3-16,-11-2 0,-1 4 15,-3-4-15,-11 0 16,-5-3-16,-8-1 0,-10-3 15,-9 2-15,-4 0 0,-6 1 16,-6-2-16,-8 4 0,-4-3 16,-10 3-16,-4-1 15,-26 3-15,0 0 0,0 0 16</inkml:trace>
  <inkml:trace contextRef="#ctx0" brushRef="#br0" timeOffset="50885.575">10508 11873 0,'0'0'16,"0"0"-16,0 0 0,2 0 15,1 0-15,0 0 16,2 0-16,4 0 0,7-1 15,4 1-15,4-3 0,6 3 16,8-1-16,11-2 16,4-2-16,6 5 0,16 4 15,4-3-15,15 2 0,6-2 16,1-4-16,17 2 16,3-6-16,-3 3 0,12-2 15,-2 1-15,-2 8 0,6-1 16,-5-7-16,11 3 0,-9 4 15,-2-2-15,11 2 16,-12-5-16,9-3 0,-4 4 16,-2-5-16,3 3 0,-6 6 15,-4-10-15,3-1 16,-3 6-16,-15 2 0,-7-3 16,-10 2-16,5-1 0,-10 2 15,-14 0-15,-5 1 16,-9 0-16,-6 2 0,-8-1 15,-8 1-15,-35-2 0,0 0 16,0 0-16</inkml:trace>
  <inkml:trace contextRef="#ctx0" brushRef="#br0" timeOffset="65930.425">10717 12003 0,'0'0'15,"0"0"-15,0 0 0,0 0 16,0 0-16,0 0 0,0-1 16,0 1-16,0 0 15,0 0-15,0 0 0,0 0 16,0 0-16,0 0 0,0-1 15,0 1-15,1 0 0,1-1 16,0-1-16,2 2 16,0 0-16,0-1 0,2 1 15,0 0-15,3 0 0,-1 0 16,3 0-16,0 1 16,2 0-16,2 1 0,-15-2 15,21 2-15,3 0 0,3-1 16,2 4-16,0-2 15,3 0-15,1 0 0,6 3 16,-3-4-16,8 5 0,-1 1 16,-2-4-16,4-3 15,1 2-15,5-1 0,1 0 16,-2 1-16,6 2 0,-2-2 16,7 4-16,2-3 0,-4-1 15,-1 1-15,2 2 16,4-3-16,-1 0 0,1 0 15,-2 1-15,-1-3 0,15 10 16,1-5-16,-5-2 0,-6-3 16,5 7-16,4-3 15,-1-3-15,-4-1 0,-1 1 16,3 3-16,4-4 0,0 2 16,1 2-16,0-2 15,1-2-15,1 1 0,-5-1 16,4-2-16,0-3 0,2 2 15,3 5-15,-6-3 0,1-3 16,8 1-16,-3 0 16,-6 1-16,1-1 0,0-2 15,2-2-15,0-1 0,-8 2 16,-6 1-16,-2-2 16,-2 3-16,-10 2 0,2-2 15,-2-2-15,-3 2 0,-6 3 16,-2-4-16,-3 1 15,-6 0-15,-3 0 0,-5 1 16,1-2-16,-3 2 0,-6 2 16,2-1-16,-3-1 0,-2 3 15,-13-1-15,0 0 16,0 0-16</inkml:trace>
  <inkml:trace contextRef="#ctx0" brushRef="#br0" timeOffset="78212.741">5535 15650 0,'0'0'0,"0"0"15,1 1-15,1-1 0,-1 1 16,-1-1-16,3 0 0,1 0 16,-3 0-16,5 1 15,0 0-15,3 1 0,2 0 16,4-1-16,5 1 0,-3-1 16,3 2-16,4-2 0,2 1 15,4-1-15,5-1 16,2 0-16,4 0 0,1 0 15,7 0-15,7-1 0,-1-2 16,7 1-16,-4 1 0,11-3 16,2 1-16,-3 6 15,2-3-15,-70 0 0,86-6 16,3 5-16,-3 3 16,-86-2-16,104 0 0,3-6 15,-3-2-15,0 4 0,-3 0 16,-3 2-16,1-5 0,3 4 15,2-3-15,-3-3 0,8 2 16,-2-3-16,-5 0 16,-4 6-16,6-5 0,-1 1 15,-7 1-15,-1 5 16,9-8-16,-5 5 0,3-5 16,4-2-16,-5 7 0,-3 1 15,9-6-15,-4 6 0,3-3 16,-5 2-16,3 0 15,5-6-15,-4 5 0,1-1 16,2-3-16,-6 1 0,-1-2 16,-1 7-16,3 0 15,-10-4-15,-1 7 0,2-2 16,-1 0-16,-7 3 0,-5-1 16,13 0-16,3-4 0,-7 0 15,0 0-15,1 3 16,-1 0-16,-7-1 0,-1 1 15,-2 3-15,2-3 0,-8 4 16,1 0-16,-3-6 16,3 1-16,1 0 0,-2 1 15,-6 1-15,-1-5 0,0 6 16,1-1-16,-2 2 16,-3-3-16,-2 3 0,0-1 15,-3 0-15,6 0 0,-2-2 16,-2 1-16,-2-1 15,-4 2-15,-3 1 0,2-2 16,-1 0-16,2 1 0,1 0 16,-6-2-16,-1 1 0,6-2 15,-7 2-15,-1-1 16,2-1-16,-1 4 0,0-3 16,1-2-16,-4 5 0,2-4 15,0 1-15,0-1 16,1 2-16,1-1 0,1 0 15,0-1-15,-2 0 0,2 5 16,-4-1-16,8-5 16,-5 4-16,4 0 0,-1-3 15,2 0-15,1 1 0,2-1 16,1 1-16,2-2 0,0 3 16,-2 0-16,6-3 15,0-1-15,-7 7 0,2-5 16,-5 3-16,3-4 0,-3 1 15,-4 4-15,2-4 16,-3 4-16,1 0 0,-4 0 16,1 0-16,-4 0 0,-4-3 15,0 1-15,-4-3 0,-2 4 16,-5 0-16,1-3 16,1 1-16,-29 2 0,0 0 15,0 0-15</inkml:trace>
  <inkml:trace contextRef="#ctx0" brushRef="#br0" timeOffset="81420.398">14297 10183 0,'0'0'0,"0"0"16,0 0-16,0 0 0,0 0 15,1 2-15,-1-2 0,1 1 16,-1 0-16,1 1 16,0 0-16,1 0 0,0 1 15,0 0-15,1 0 0,2 3 16,-1 3-16,4 0 0,-2 2 16,0 0-16,2 2 15,0 0-15,3 8 0,-1-1 16,-3 0-16,4 2 0,0 3 15,-2 1-15,2-1 16,-1 9-16,-1-1 0,-1-3 16,0 8-16,-2-2 0,0 0 15,0 0-15,-3-4 16,0 7-16,-2-8 0,-1 5 16,0-4-16,0 5 0,-1-3 15,-4 3-15,1 3 0,-1 2 16,-1 2-16,-1-2 15,-2 1-15,-1-2 0,1 1 16,-4-1-16,2-1 16,-1-5-16,-4 6 0,1-2 15,15-39-15,-23 42 0,-1-3 16,-1-2-16,2-1 0,1-4 16,-3 3-16,-1-4 15,3-5-15,-3 3 0,-4-4 16,2-1-16,1-5 0,-4 2 15,2-1-15,0-4 0,0 0 16,0 1-16,-7-4 16,4-1-16,-2-3 0,6-1 15,3-5-15,2-2 0,2-2 16,1 0-16,-2-1 16,0-5-16,-2 0 0,-1-5 15,4 3-15,21 9 16,-23-17-16,0 2 0,1-3 15,4-1-15,0-1 0,-2 0 16,20 20-16,-25-34 0,4-9 16,-1-1-16,1 0 15,7-1-15,-3-3 0,8 1 16,0 3-16,3 4 0,-1 1 16,4-4-16,1 1 0,2-10 15,0 0-15,0 52 16,0 0-16,15-76 0,4-2 15,4 1-15,1-3 0,-2 4 16,-22 76-16,48-78 16,-9 17-16,-1 3 0,2-2 15,-40 60-15,0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105">
            <a:extLst>
              <a:ext uri="{FF2B5EF4-FFF2-40B4-BE49-F238E27FC236}">
                <a16:creationId xmlns:a16="http://schemas.microsoft.com/office/drawing/2014/main" id="{7D1E08D3-1206-41DA-9294-35313A9E959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483" name="Shape 106">
            <a:extLst>
              <a:ext uri="{FF2B5EF4-FFF2-40B4-BE49-F238E27FC236}">
                <a16:creationId xmlns:a16="http://schemas.microsoft.com/office/drawing/2014/main" id="{B9F93F8D-FD50-42BF-AEE1-E42B0D227764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D98A8FC7-2929-442E-A6CB-274AD394AED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fld id="{A675C7F2-8E74-49C5-9AD1-8301B4C14E67}" type="slidenum">
              <a:rPr lang="en-US" altLang="zh-CN" sz="1800">
                <a:solidFill>
                  <a:srgbClr val="000000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t>20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4BDE463-4E71-4276-BB7B-5A7D0EFB5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0"/>
              </a:spcBef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4AD0B5DB-E17D-444F-99FA-C49CD0D32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3CE0441B-F20E-4939-85C7-06726C8C895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fld id="{A386ADA0-2E08-44CC-B32B-AECA475A0AA7}" type="slidenum">
              <a:rPr lang="en-US" altLang="zh-CN" sz="1800">
                <a:solidFill>
                  <a:srgbClr val="000000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8F0CB8F-3AB9-41F4-AA91-0280B3F4A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0"/>
              </a:spcBef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79E90BC3-77CC-4ED4-A26E-839129734A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65F8A718-C995-4BDF-809B-82D77F7D5A4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fld id="{878AB8C5-6988-4CD0-9AFE-C57F33E5874F}" type="slidenum">
              <a:rPr lang="en-US" altLang="zh-CN" sz="1800">
                <a:solidFill>
                  <a:srgbClr val="000000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4457698E-DD00-4621-B35B-BD9CF7956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0"/>
              </a:spcBef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70966C5C-9509-472F-A68C-1547E2024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EAFB9D24-CBE9-4A88-A163-883A14E8BD6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fld id="{8BE74C45-5A24-4677-8011-02EDAD6C42CE}" type="slidenum">
              <a:rPr lang="en-US" altLang="zh-CN" sz="1800">
                <a:solidFill>
                  <a:srgbClr val="000000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6F5BF8E6-2EEA-4E29-93D8-C053D90C5E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0"/>
              </a:spcBef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E802A85-6FF5-4AB5-B681-3F7CC6A34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5EB50F3-2ABC-4CAD-B9D4-59925ACEE15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fld id="{FE925FDA-99E2-4BE8-9ABF-EA3BEB7BAE5D}" type="slidenum">
              <a:rPr lang="en-US" altLang="zh-CN" sz="1800">
                <a:solidFill>
                  <a:srgbClr val="000000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29DE310-9AAC-4703-9CB5-255CE58E5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3276600"/>
            <a:ext cx="5029200" cy="51816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spcBef>
                <a:spcPct val="0"/>
              </a:spcBef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20429607-3635-421D-AD77-C40E4691FC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12938" y="692150"/>
            <a:ext cx="3032125" cy="2273300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bg>
      <p:bgPr>
        <a:solidFill>
          <a:srgbClr val="C8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.png">
            <a:extLst>
              <a:ext uri="{FF2B5EF4-FFF2-40B4-BE49-F238E27FC236}">
                <a16:creationId xmlns:a16="http://schemas.microsoft.com/office/drawing/2014/main" id="{1FFAA083-A5E4-499D-9C4A-1ABD4FA7C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5" y="5815013"/>
            <a:ext cx="245903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1.jpeg">
            <a:extLst>
              <a:ext uri="{FF2B5EF4-FFF2-40B4-BE49-F238E27FC236}">
                <a16:creationId xmlns:a16="http://schemas.microsoft.com/office/drawing/2014/main" id="{4A3A7385-9D09-42BC-BB37-BC47E3CC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9144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15">
            <a:extLst>
              <a:ext uri="{FF2B5EF4-FFF2-40B4-BE49-F238E27FC236}">
                <a16:creationId xmlns:a16="http://schemas.microsoft.com/office/drawing/2014/main" id="{9BE8D260-992B-42D5-A24C-AD88C60DA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8941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28650" y="4037579"/>
            <a:ext cx="7886700" cy="964465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 lvl="0"/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628650" y="5002041"/>
            <a:ext cx="7886700" cy="669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23900" indent="-2667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234438" indent="-320038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727200" indent="-3556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84400" indent="-3556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306370372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14ADADD7-4A86-4103-AE7D-68A9554F6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63C7A-9081-4150-980D-B4A403E1014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8532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1703B19F-3416-4CDF-B3D8-BA28D9680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DC0BC858-C93B-4DF0-95AB-0D2F5926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85">
            <a:extLst>
              <a:ext uri="{FF2B5EF4-FFF2-40B4-BE49-F238E27FC236}">
                <a16:creationId xmlns:a16="http://schemas.microsoft.com/office/drawing/2014/main" id="{F817C57F-1435-44D1-B2C8-D55B4C2D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7" name="Shape 87">
            <a:extLst>
              <a:ext uri="{FF2B5EF4-FFF2-40B4-BE49-F238E27FC236}">
                <a16:creationId xmlns:a16="http://schemas.microsoft.com/office/drawing/2014/main" id="{74573C88-0F61-4EB1-B9E8-98E8ACDE5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1550988"/>
            <a:ext cx="9144000" cy="7937"/>
          </a:xfrm>
          <a:prstGeom prst="line">
            <a:avLst/>
          </a:prstGeom>
          <a:noFill/>
          <a:ln w="6350">
            <a:solidFill>
              <a:srgbClr val="C8161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262392" y="0"/>
            <a:ext cx="4032003" cy="15342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52271304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66CCCB77-3EDC-4DE3-A997-0C059CA3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ED510D70-9C3E-4CF3-9114-50436CC7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92">
            <a:extLst>
              <a:ext uri="{FF2B5EF4-FFF2-40B4-BE49-F238E27FC236}">
                <a16:creationId xmlns:a16="http://schemas.microsoft.com/office/drawing/2014/main" id="{C3860D8B-B32A-4AE9-BD43-994BF3198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7" name="Shape 93">
            <a:extLst>
              <a:ext uri="{FF2B5EF4-FFF2-40B4-BE49-F238E27FC236}">
                <a16:creationId xmlns:a16="http://schemas.microsoft.com/office/drawing/2014/main" id="{FDA3F2B2-13F7-4DD6-AED9-A7289904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312738"/>
            <a:ext cx="498475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Page .</a:t>
            </a:r>
          </a:p>
        </p:txBody>
      </p:sp>
      <p:sp>
        <p:nvSpPr>
          <p:cNvPr id="8" name="Shape 95">
            <a:extLst>
              <a:ext uri="{FF2B5EF4-FFF2-40B4-BE49-F238E27FC236}">
                <a16:creationId xmlns:a16="http://schemas.microsoft.com/office/drawing/2014/main" id="{DE19869D-9711-401F-BFC8-1A77F73BB0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1550988"/>
            <a:ext cx="9144000" cy="7937"/>
          </a:xfrm>
          <a:prstGeom prst="line">
            <a:avLst/>
          </a:prstGeom>
          <a:noFill/>
          <a:ln w="6350">
            <a:solidFill>
              <a:srgbClr val="C8161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262392" y="0"/>
            <a:ext cx="4032003" cy="15342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pPr lvl="0"/>
            <a:r>
              <a:t>标题文本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" name="Shape 97">
            <a:extLst>
              <a:ext uri="{FF2B5EF4-FFF2-40B4-BE49-F238E27FC236}">
                <a16:creationId xmlns:a16="http://schemas.microsoft.com/office/drawing/2014/main" id="{C4BA8E3C-9011-456D-876C-5AAAA6D29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B4A96-EDD0-4DD3-8503-CEF7341136C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1316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png">
            <a:extLst>
              <a:ext uri="{FF2B5EF4-FFF2-40B4-BE49-F238E27FC236}">
                <a16:creationId xmlns:a16="http://schemas.microsoft.com/office/drawing/2014/main" id="{44279539-C9E8-41B0-8747-C1A40827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Shape 100">
            <a:extLst>
              <a:ext uri="{FF2B5EF4-FFF2-40B4-BE49-F238E27FC236}">
                <a16:creationId xmlns:a16="http://schemas.microsoft.com/office/drawing/2014/main" id="{8333EE75-D927-47DE-99D1-D86EB3CE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74638"/>
            <a:ext cx="6473825" cy="25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zh-CN" sz="2000">
                <a:solidFill>
                  <a:srgbClr val="C8161E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单击此处编辑母版标题样式</a:t>
            </a:r>
          </a:p>
        </p:txBody>
      </p:sp>
      <p:sp>
        <p:nvSpPr>
          <p:cNvPr id="4" name="Shape 101">
            <a:extLst>
              <a:ext uri="{FF2B5EF4-FFF2-40B4-BE49-F238E27FC236}">
                <a16:creationId xmlns:a16="http://schemas.microsoft.com/office/drawing/2014/main" id="{5B2522A4-5C56-4661-BF18-F1B3BC47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5" name="Shape 102">
            <a:extLst>
              <a:ext uri="{FF2B5EF4-FFF2-40B4-BE49-F238E27FC236}">
                <a16:creationId xmlns:a16="http://schemas.microsoft.com/office/drawing/2014/main" id="{36AC537C-5819-46DF-880C-A5E79A58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6" name="image3.jpeg">
            <a:extLst>
              <a:ext uri="{FF2B5EF4-FFF2-40B4-BE49-F238E27FC236}">
                <a16:creationId xmlns:a16="http://schemas.microsoft.com/office/drawing/2014/main" id="{78393644-A5B3-4103-96DD-E1E3BBF47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3100"/>
            <a:ext cx="9144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29BD1A97-2257-4A89-B95A-D7E2BFB9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4211638"/>
            <a:ext cx="30210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210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34070-EFC6-4DB2-96E7-36E8C56FC5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80AF1-DBA4-4CD6-B11B-FC290D5B4D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3E0DF-A15A-449F-A390-D3607582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7D2DB-BB44-4761-95A9-4F5890314E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63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BBA143-3476-4670-A7D4-888B4C630D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9F56A4-0B2D-4481-AA4D-27A99492F7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2318CD-706F-4F72-A8C5-6318E7C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E135F-4863-4540-8CAE-270F6F85F8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683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354C4E-409C-4A63-BFE6-9508B33837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C42E26-20B4-4D6A-B1D4-4294503140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0" y="0"/>
            <a:ext cx="0" cy="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9C03DB-60FD-4396-B97B-0882357C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2114D-277A-431B-9016-7C8A827607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0067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9E807D-4880-4908-9A15-DF891AD5F7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296271-CC8A-4738-81E9-C3F589831B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12F5E6-9BA8-44E1-9BEF-FA2F823D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B85AB-B4B3-42E0-92A3-59B1FE8A7A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79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49BEAF-129E-4D8B-B086-811DCEA640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97F3998-74EA-426D-9461-98ABEBC481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922BF0-B524-49B7-A9DA-78C1DF5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3B31A-F690-462A-A520-31795149DF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65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9611619-19ED-4674-8849-7C21C27D40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649BABD-EA74-4657-A3ED-21BCE8201B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6F41753-63CE-4CBE-B00D-1E699B41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5CD3A-A170-4023-8706-5A89EEF20A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61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封面"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.png">
            <a:extLst>
              <a:ext uri="{FF2B5EF4-FFF2-40B4-BE49-F238E27FC236}">
                <a16:creationId xmlns:a16="http://schemas.microsoft.com/office/drawing/2014/main" id="{38889914-09D5-45DF-A2E4-EFFF34D9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5" y="5815013"/>
            <a:ext cx="245903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1.jpeg">
            <a:extLst>
              <a:ext uri="{FF2B5EF4-FFF2-40B4-BE49-F238E27FC236}">
                <a16:creationId xmlns:a16="http://schemas.microsoft.com/office/drawing/2014/main" id="{FE0A3784-AB96-4D6F-9138-B4BD2285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91440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21">
            <a:extLst>
              <a:ext uri="{FF2B5EF4-FFF2-40B4-BE49-F238E27FC236}">
                <a16:creationId xmlns:a16="http://schemas.microsoft.com/office/drawing/2014/main" id="{5167AB0B-A596-47A5-AA28-A922A6B7E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894138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69123" y="3944144"/>
            <a:ext cx="8325019" cy="12388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69123" y="5182942"/>
            <a:ext cx="5820360" cy="5927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685800" indent="-2286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2pPr>
            <a:lvl3pPr marL="1188719" indent="-274319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3pPr>
            <a:lvl4pPr marL="1676400" indent="-3048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4pPr>
            <a:lvl5pPr marL="2133600" indent="-3048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255831857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A96E9FCF-8146-4ADF-A4FB-23A6BF21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B5C403E3-0332-423E-AACC-0621E8FB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31">
            <a:extLst>
              <a:ext uri="{FF2B5EF4-FFF2-40B4-BE49-F238E27FC236}">
                <a16:creationId xmlns:a16="http://schemas.microsoft.com/office/drawing/2014/main" id="{8E499E94-A6B5-49C8-9DDF-EE88AE1AACA8}"/>
              </a:ext>
            </a:extLst>
          </p:cNvPr>
          <p:cNvSpPr/>
          <p:nvPr/>
        </p:nvSpPr>
        <p:spPr>
          <a:xfrm>
            <a:off x="0" y="6765925"/>
            <a:ext cx="9144000" cy="9207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kern="0">
              <a:solidFill>
                <a:srgbClr val="FFFFFF"/>
              </a:solidFill>
              <a:latin typeface="等线"/>
              <a:ea typeface="等线"/>
              <a:cs typeface="等线"/>
              <a:sym typeface="等线"/>
            </a:endParaRPr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8B34053E-F385-4D89-B19C-3A78DA43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94024" y="1685676"/>
            <a:ext cx="8372165" cy="5172325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94024" y="974275"/>
            <a:ext cx="8372163" cy="711404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71532746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png">
            <a:extLst>
              <a:ext uri="{FF2B5EF4-FFF2-40B4-BE49-F238E27FC236}">
                <a16:creationId xmlns:a16="http://schemas.microsoft.com/office/drawing/2014/main" id="{C56B7067-C2E9-4AAA-965B-4F7D967A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37">
            <a:extLst>
              <a:ext uri="{FF2B5EF4-FFF2-40B4-BE49-F238E27FC236}">
                <a16:creationId xmlns:a16="http://schemas.microsoft.com/office/drawing/2014/main" id="{575C0BF7-5FF3-4E14-BF31-2C994BE9C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74638"/>
            <a:ext cx="6473825" cy="25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zh-CN" sz="2000">
                <a:solidFill>
                  <a:srgbClr val="C8161E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单击此处编辑母版标题样式</a:t>
            </a:r>
          </a:p>
        </p:txBody>
      </p:sp>
      <p:sp>
        <p:nvSpPr>
          <p:cNvPr id="6" name="Shape 38">
            <a:extLst>
              <a:ext uri="{FF2B5EF4-FFF2-40B4-BE49-F238E27FC236}">
                <a16:creationId xmlns:a16="http://schemas.microsoft.com/office/drawing/2014/main" id="{9A3F6CBD-A0CA-4F6C-8CBE-9C62C81E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7" name="image1.png">
            <a:extLst>
              <a:ext uri="{FF2B5EF4-FFF2-40B4-BE49-F238E27FC236}">
                <a16:creationId xmlns:a16="http://schemas.microsoft.com/office/drawing/2014/main" id="{9EF4DF27-06C5-4535-9FAE-B7DCF893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" name="image2.png">
            <a:extLst>
              <a:ext uri="{FF2B5EF4-FFF2-40B4-BE49-F238E27FC236}">
                <a16:creationId xmlns:a16="http://schemas.microsoft.com/office/drawing/2014/main" id="{9390B421-4618-48B5-98A4-BAC5CD78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Shape 41">
            <a:extLst>
              <a:ext uri="{FF2B5EF4-FFF2-40B4-BE49-F238E27FC236}">
                <a16:creationId xmlns:a16="http://schemas.microsoft.com/office/drawing/2014/main" id="{A713E8B8-78CD-453A-96E6-FF648C52D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5F9A217C-99BB-400A-8247-1F96DEC4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A7B43692-65D4-4210-A2FE-FBF00F5F9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311150"/>
            <a:ext cx="498475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Page .</a:t>
            </a:r>
          </a:p>
        </p:txBody>
      </p:sp>
      <p:sp>
        <p:nvSpPr>
          <p:cNvPr id="12" name="Shape 46">
            <a:extLst>
              <a:ext uri="{FF2B5EF4-FFF2-40B4-BE49-F238E27FC236}">
                <a16:creationId xmlns:a16="http://schemas.microsoft.com/office/drawing/2014/main" id="{910F6AF3-7F45-4ED5-AE75-59734F280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13" y="311150"/>
            <a:ext cx="266700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494024" y="1685676"/>
            <a:ext cx="8372165" cy="5172325"/>
          </a:xfrm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710079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01113494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D390ED41-2DE6-40ED-8319-360E52CD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3EA8DE65-1260-4664-903E-43411977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50">
            <a:extLst>
              <a:ext uri="{FF2B5EF4-FFF2-40B4-BE49-F238E27FC236}">
                <a16:creationId xmlns:a16="http://schemas.microsoft.com/office/drawing/2014/main" id="{066FE340-04F3-4EC0-B628-1D2AC02B72A3}"/>
              </a:ext>
            </a:extLst>
          </p:cNvPr>
          <p:cNvSpPr/>
          <p:nvPr/>
        </p:nvSpPr>
        <p:spPr>
          <a:xfrm>
            <a:off x="0" y="6765925"/>
            <a:ext cx="9144000" cy="9207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kern="0">
              <a:solidFill>
                <a:srgbClr val="FFFFFF"/>
              </a:solidFill>
              <a:latin typeface="等线"/>
              <a:ea typeface="等线"/>
              <a:cs typeface="等线"/>
              <a:sym typeface="等线"/>
            </a:endParaRPr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96979B94-9D86-4A3B-B761-E2DEAD48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1462801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65267989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02482D35-3732-4E50-9F9B-3C1674C8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AE189F38-1810-4CDE-B224-822EAA80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56">
            <a:extLst>
              <a:ext uri="{FF2B5EF4-FFF2-40B4-BE49-F238E27FC236}">
                <a16:creationId xmlns:a16="http://schemas.microsoft.com/office/drawing/2014/main" id="{5103F4AC-8307-475F-9BFC-7CC3166CF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6" name="Shape 58">
            <a:extLst>
              <a:ext uri="{FF2B5EF4-FFF2-40B4-BE49-F238E27FC236}">
                <a16:creationId xmlns:a16="http://schemas.microsoft.com/office/drawing/2014/main" id="{1C9F5C98-4181-4B7F-BAA9-6F00DF5B2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311150"/>
            <a:ext cx="498475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Page .</a:t>
            </a:r>
          </a:p>
        </p:txBody>
      </p:sp>
      <p:sp>
        <p:nvSpPr>
          <p:cNvPr id="7" name="Shape 59">
            <a:extLst>
              <a:ext uri="{FF2B5EF4-FFF2-40B4-BE49-F238E27FC236}">
                <a16:creationId xmlns:a16="http://schemas.microsoft.com/office/drawing/2014/main" id="{51557642-C8BD-4F38-8269-CC93BF33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311150"/>
            <a:ext cx="447675" cy="269875"/>
          </a:xfrm>
          <a:prstGeom prst="rect">
            <a:avLst/>
          </a:prstGeom>
          <a:noFill/>
          <a:ln>
            <a:noFill/>
          </a:ln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r>
          </a:p>
        </p:txBody>
      </p:sp>
      <p:pic>
        <p:nvPicPr>
          <p:cNvPr id="8" name="image3.png">
            <a:extLst>
              <a:ext uri="{FF2B5EF4-FFF2-40B4-BE49-F238E27FC236}">
                <a16:creationId xmlns:a16="http://schemas.microsoft.com/office/drawing/2014/main" id="{BED3A10F-B980-47DF-A76C-7CB81382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1462801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97068011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>
            <a:extLst>
              <a:ext uri="{FF2B5EF4-FFF2-40B4-BE49-F238E27FC236}">
                <a16:creationId xmlns:a16="http://schemas.microsoft.com/office/drawing/2014/main" id="{5F424FCD-3A00-4696-9B3D-9440DAFB5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image2.png">
            <a:extLst>
              <a:ext uri="{FF2B5EF4-FFF2-40B4-BE49-F238E27FC236}">
                <a16:creationId xmlns:a16="http://schemas.microsoft.com/office/drawing/2014/main" id="{28D2C9ED-BF4E-495A-8E22-D8F6024B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Shape 64">
            <a:extLst>
              <a:ext uri="{FF2B5EF4-FFF2-40B4-BE49-F238E27FC236}">
                <a16:creationId xmlns:a16="http://schemas.microsoft.com/office/drawing/2014/main" id="{B75F76CF-F433-48B4-AA00-281D1E685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37486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>
            <a:extLst>
              <a:ext uri="{FF2B5EF4-FFF2-40B4-BE49-F238E27FC236}">
                <a16:creationId xmlns:a16="http://schemas.microsoft.com/office/drawing/2014/main" id="{60B63D29-B41D-42DC-B279-4515F49E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image2.png">
            <a:extLst>
              <a:ext uri="{FF2B5EF4-FFF2-40B4-BE49-F238E27FC236}">
                <a16:creationId xmlns:a16="http://schemas.microsoft.com/office/drawing/2014/main" id="{3D7D5251-9BDA-4B2B-983D-292CD0C6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Shape 68">
            <a:extLst>
              <a:ext uri="{FF2B5EF4-FFF2-40B4-BE49-F238E27FC236}">
                <a16:creationId xmlns:a16="http://schemas.microsoft.com/office/drawing/2014/main" id="{D14C6829-175B-4241-B41E-706B37120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F17E29D2-DC21-4290-8501-B55EC378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311150"/>
            <a:ext cx="498475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Page .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A6E0955C-C0CE-48CA-9395-E827B927A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97913" y="312738"/>
            <a:ext cx="258762" cy="269875"/>
          </a:xfrm>
        </p:spPr>
        <p:txBody>
          <a:bodyPr wrap="none"/>
          <a:lstStyle>
            <a:lvl1pPr>
              <a:defRPr/>
            </a:lvl1pPr>
          </a:lstStyle>
          <a:p>
            <a:pPr>
              <a:defRPr/>
            </a:pPr>
            <a:fld id="{DA21CA5F-2FEB-4AD0-9179-145671423B7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815762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8B9C6DFB-31F7-428E-A5EA-415E2154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3F9EC61F-F82B-4345-9ED3-7554D88B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74">
            <a:extLst>
              <a:ext uri="{FF2B5EF4-FFF2-40B4-BE49-F238E27FC236}">
                <a16:creationId xmlns:a16="http://schemas.microsoft.com/office/drawing/2014/main" id="{E929258E-5201-43D8-9EAE-228291BBE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F7F96B2C-6152-4487-A717-10F023483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262392" y="975600"/>
            <a:ext cx="8556171" cy="742076"/>
          </a:xfrm>
          <a:prstGeom prst="rect">
            <a:avLst/>
          </a:prstGeom>
        </p:spPr>
        <p:txBody>
          <a:bodyPr/>
          <a:lstStyle/>
          <a:p>
            <a:pPr lvl="0"/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9293741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1.png">
            <a:extLst>
              <a:ext uri="{FF2B5EF4-FFF2-40B4-BE49-F238E27FC236}">
                <a16:creationId xmlns:a16="http://schemas.microsoft.com/office/drawing/2014/main" id="{72D64D6B-63D3-4510-AF8D-473B8961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7" name="image2.png">
            <a:extLst>
              <a:ext uri="{FF2B5EF4-FFF2-40B4-BE49-F238E27FC236}">
                <a16:creationId xmlns:a16="http://schemas.microsoft.com/office/drawing/2014/main" id="{1038E8CD-CE10-4F15-B3B7-90CFD302B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74625"/>
            <a:ext cx="151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8" name="Shape 4">
            <a:extLst>
              <a:ext uri="{FF2B5EF4-FFF2-40B4-BE49-F238E27FC236}">
                <a16:creationId xmlns:a16="http://schemas.microsoft.com/office/drawing/2014/main" id="{F7784941-017D-4B77-96BC-A3D88791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65925"/>
            <a:ext cx="9144000" cy="920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029" name="Shape 5">
            <a:extLst>
              <a:ext uri="{FF2B5EF4-FFF2-40B4-BE49-F238E27FC236}">
                <a16:creationId xmlns:a16="http://schemas.microsoft.com/office/drawing/2014/main" id="{A8DC5E6B-9A06-4676-BC2F-DEA328C0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312738"/>
            <a:ext cx="498475" cy="269875"/>
          </a:xfrm>
          <a:prstGeom prst="rect">
            <a:avLst/>
          </a:prstGeom>
          <a:noFill/>
          <a:ln>
            <a:noFill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defRPr/>
            </a:pPr>
            <a:r>
              <a: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Page .</a:t>
            </a:r>
          </a:p>
        </p:txBody>
      </p:sp>
      <p:pic>
        <p:nvPicPr>
          <p:cNvPr id="1030" name="image3.png">
            <a:extLst>
              <a:ext uri="{FF2B5EF4-FFF2-40B4-BE49-F238E27FC236}">
                <a16:creationId xmlns:a16="http://schemas.microsoft.com/office/drawing/2014/main" id="{0CA6D92F-6A13-4B4E-B2E4-FD0EB903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31" name="Shape 7">
            <a:extLst>
              <a:ext uri="{FF2B5EF4-FFF2-40B4-BE49-F238E27FC236}">
                <a16:creationId xmlns:a16="http://schemas.microsoft.com/office/drawing/2014/main" id="{7B1F22D1-7B12-43DD-874B-08942841F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1938" y="1717675"/>
            <a:ext cx="403225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8" tIns="45718" rIns="45718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等线" panose="02010600030101010101" pitchFamily="2" charset="-122"/>
              </a:rPr>
              <a:t>正文级别 1</a:t>
            </a:r>
          </a:p>
          <a:p>
            <a:pPr lvl="1"/>
            <a:r>
              <a:rPr lang="zh-CN" altLang="zh-CN">
                <a:sym typeface="等线" panose="02010600030101010101" pitchFamily="2" charset="-122"/>
              </a:rPr>
              <a:t>正文级别 2</a:t>
            </a:r>
          </a:p>
          <a:p>
            <a:pPr lvl="2"/>
            <a:r>
              <a:rPr lang="zh-CN" altLang="zh-CN">
                <a:sym typeface="等线" panose="02010600030101010101" pitchFamily="2" charset="-122"/>
              </a:rPr>
              <a:t>正文级别 3</a:t>
            </a:r>
          </a:p>
          <a:p>
            <a:pPr lvl="3"/>
            <a:r>
              <a:rPr lang="zh-CN" altLang="zh-CN">
                <a:sym typeface="等线" panose="02010600030101010101" pitchFamily="2" charset="-122"/>
              </a:rPr>
              <a:t>正文级别 4</a:t>
            </a:r>
          </a:p>
          <a:p>
            <a:pPr lvl="4"/>
            <a:r>
              <a:rPr lang="zh-CN" altLang="zh-CN">
                <a:sym typeface="等线" panose="02010600030101010101" pitchFamily="2" charset="-122"/>
              </a:rPr>
              <a:t>正文级别 5</a:t>
            </a:r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2951B76E-0DE4-4615-B838-51EE7F94D9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96325" y="312738"/>
            <a:ext cx="487363" cy="26987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kern="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fld id="{442023DF-A182-4534-98EF-FE2BF6B78F79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033" name="Shape 9">
            <a:extLst>
              <a:ext uri="{FF2B5EF4-FFF2-40B4-BE49-F238E27FC236}">
                <a16:creationId xmlns:a16="http://schemas.microsoft.com/office/drawing/2014/main" id="{1777368A-2726-4E1C-B5E9-1C89022E7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1938" y="976313"/>
            <a:ext cx="8566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8" tIns="45718" rIns="45718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等线 Light" panose="02010600030101010101" pitchFamily="2" charset="-122"/>
              </a:rP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33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</p:sldLayoutIdLst>
  <p:transition spd="med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 panose="02010600030101010101" pitchFamily="2" charset="-122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 panose="02010600030101010101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 panose="02010600030101010101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 panose="02010600030101010101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 panose="02010600030101010101" pitchFamily="2" charset="-122"/>
        </a:defRPr>
      </a:lvl5pPr>
      <a:lvl6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6pPr>
      <a:lvl7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7pPr>
      <a:lvl8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8pPr>
      <a:lvl9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rgbClr val="C8161E"/>
        </a:buClr>
        <a:buSzPct val="100000"/>
        <a:buFont typeface="Trebuchet MS" panose="020B0603020202020204" pitchFamily="34" charset="0"/>
        <a:buChar char="▪"/>
        <a:defRPr sz="2000">
          <a:solidFill>
            <a:schemeClr val="tx1"/>
          </a:solidFill>
          <a:latin typeface="等线"/>
          <a:ea typeface="等线"/>
          <a:cs typeface="等线"/>
          <a:sym typeface="等线" panose="02010600030101010101" pitchFamily="2" charset="-122"/>
        </a:defRPr>
      </a:lvl1pPr>
      <a:lvl2pPr marL="711200" indent="-2540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rgbClr val="C8161E"/>
        </a:buClr>
        <a:buSzPct val="100000"/>
        <a:buFont typeface="Trebuchet MS" panose="020B0603020202020204" pitchFamily="34" charset="0"/>
        <a:buChar char="▪"/>
        <a:defRPr sz="2000">
          <a:solidFill>
            <a:schemeClr val="tx1"/>
          </a:solidFill>
          <a:latin typeface="等线"/>
          <a:ea typeface="等线"/>
          <a:cs typeface="等线"/>
          <a:sym typeface="等线" panose="02010600030101010101" pitchFamily="2" charset="-122"/>
        </a:defRPr>
      </a:lvl2pPr>
      <a:lvl3pPr marL="1200150" indent="-28575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rgbClr val="C8161E"/>
        </a:buClr>
        <a:buSzPct val="100000"/>
        <a:buFont typeface="Trebuchet MS" panose="020B0603020202020204" pitchFamily="34" charset="0"/>
        <a:buChar char="▪"/>
        <a:defRPr sz="2000">
          <a:solidFill>
            <a:schemeClr val="tx1"/>
          </a:solidFill>
          <a:latin typeface="等线"/>
          <a:ea typeface="等线"/>
          <a:cs typeface="等线"/>
          <a:sym typeface="等线" panose="02010600030101010101" pitchFamily="2" charset="-122"/>
        </a:defRPr>
      </a:lvl3pPr>
      <a:lvl4pPr marL="1697038" indent="-325438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rgbClr val="C8161E"/>
        </a:buClr>
        <a:buSzPct val="100000"/>
        <a:buFont typeface="Trebuchet MS" panose="020B0603020202020204" pitchFamily="34" charset="0"/>
        <a:buChar char="▪"/>
        <a:defRPr sz="2000">
          <a:solidFill>
            <a:schemeClr val="tx1"/>
          </a:solidFill>
          <a:latin typeface="等线"/>
          <a:ea typeface="等线"/>
          <a:cs typeface="等线"/>
          <a:sym typeface="等线" panose="02010600030101010101" pitchFamily="2" charset="-122"/>
        </a:defRPr>
      </a:lvl4pPr>
      <a:lvl5pPr marL="2154238" indent="-325438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rgbClr val="C8161E"/>
        </a:buClr>
        <a:buSzPct val="100000"/>
        <a:buFont typeface="Trebuchet MS" panose="020B0603020202020204" pitchFamily="34" charset="0"/>
        <a:buChar char="▪"/>
        <a:defRPr sz="2000">
          <a:solidFill>
            <a:schemeClr val="tx1"/>
          </a:solidFill>
          <a:latin typeface="等线"/>
          <a:ea typeface="等线"/>
          <a:cs typeface="等线"/>
          <a:sym typeface="等线" panose="02010600030101010101" pitchFamily="2" charset="-122"/>
        </a:defRPr>
      </a:lvl5pPr>
      <a:lvl6pPr marL="25400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6pPr>
      <a:lvl7pPr marL="29972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7pPr>
      <a:lvl8pPr marL="34544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8pPr>
      <a:lvl9pPr marL="39116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9pPr>
    </p:bodyStyle>
    <p:otherStyle>
      <a:lvl1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1pPr>
      <a:lvl2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2pPr>
      <a:lvl3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3pPr>
      <a:lvl4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4pPr>
      <a:lvl5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5pPr>
      <a:lvl6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6pPr>
      <a:lvl7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7pPr>
      <a:lvl8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8pPr>
      <a:lvl9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6.jpeg"/><Relationship Id="rId4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0.wmf"/><Relationship Id="rId18" Type="http://schemas.openxmlformats.org/officeDocument/2006/relationships/oleObject" Target="../embeddings/oleObject33.bin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54.wmf"/><Relationship Id="rId7" Type="http://schemas.openxmlformats.org/officeDocument/2006/relationships/image" Target="../media/image57.png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52.wmf"/><Relationship Id="rId25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11" Type="http://schemas.openxmlformats.org/officeDocument/2006/relationships/image" Target="../media/image49.wmf"/><Relationship Id="rId24" Type="http://schemas.openxmlformats.org/officeDocument/2006/relationships/oleObject" Target="../embeddings/oleObject36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51.wmf"/><Relationship Id="rId23" Type="http://schemas.openxmlformats.org/officeDocument/2006/relationships/image" Target="../media/image55.wmf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53.wmf"/><Relationship Id="rId4" Type="http://schemas.openxmlformats.org/officeDocument/2006/relationships/image" Target="../media/image46.wmf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image" Target="../media/image70.wmf"/><Relationship Id="rId4" Type="http://schemas.openxmlformats.org/officeDocument/2006/relationships/oleObject" Target="../embeddings/oleObject47.bin"/><Relationship Id="rId9" Type="http://schemas.openxmlformats.org/officeDocument/2006/relationships/oleObject" Target="../embeddings/oleObject4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5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85.emf"/><Relationship Id="rId4" Type="http://schemas.openxmlformats.org/officeDocument/2006/relationships/image" Target="../media/image82.wmf"/><Relationship Id="rId9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6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92.emf"/><Relationship Id="rId4" Type="http://schemas.openxmlformats.org/officeDocument/2006/relationships/image" Target="../media/image89.wmf"/><Relationship Id="rId9" Type="http://schemas.openxmlformats.org/officeDocument/2006/relationships/customXml" Target="../ink/ink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9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0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0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09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1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22.wmf"/><Relationship Id="rId26" Type="http://schemas.openxmlformats.org/officeDocument/2006/relationships/image" Target="../media/image126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19.wmf"/><Relationship Id="rId17" Type="http://schemas.openxmlformats.org/officeDocument/2006/relationships/oleObject" Target="../embeddings/oleObject98.bin"/><Relationship Id="rId25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wmf"/><Relationship Id="rId20" Type="http://schemas.openxmlformats.org/officeDocument/2006/relationships/image" Target="../media/image123.wmf"/><Relationship Id="rId29" Type="http://schemas.openxmlformats.org/officeDocument/2006/relationships/oleObject" Target="../embeddings/oleObject104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25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28" Type="http://schemas.openxmlformats.org/officeDocument/2006/relationships/image" Target="../media/image127.wmf"/><Relationship Id="rId10" Type="http://schemas.openxmlformats.org/officeDocument/2006/relationships/image" Target="../media/image118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20.wmf"/><Relationship Id="rId22" Type="http://schemas.openxmlformats.org/officeDocument/2006/relationships/image" Target="../media/image124.wmf"/><Relationship Id="rId27" Type="http://schemas.openxmlformats.org/officeDocument/2006/relationships/oleObject" Target="../embeddings/oleObject103.bin"/><Relationship Id="rId30" Type="http://schemas.openxmlformats.org/officeDocument/2006/relationships/image" Target="../media/image12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30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0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137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3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43.wmf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1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48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24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57.wmf"/><Relationship Id="rId3" Type="http://schemas.openxmlformats.org/officeDocument/2006/relationships/oleObject" Target="../embeddings/oleObject126.bin"/><Relationship Id="rId21" Type="http://schemas.openxmlformats.org/officeDocument/2006/relationships/oleObject" Target="../embeddings/oleObject135.bin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54.wmf"/><Relationship Id="rId17" Type="http://schemas.openxmlformats.org/officeDocument/2006/relationships/oleObject" Target="../embeddings/oleObject1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6.wmf"/><Relationship Id="rId20" Type="http://schemas.openxmlformats.org/officeDocument/2006/relationships/image" Target="../media/image158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160.wmf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10" Type="http://schemas.openxmlformats.org/officeDocument/2006/relationships/image" Target="../media/image153.wmf"/><Relationship Id="rId19" Type="http://schemas.openxmlformats.org/officeDocument/2006/relationships/oleObject" Target="../embeddings/oleObject134.bin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55.wmf"/><Relationship Id="rId22" Type="http://schemas.openxmlformats.org/officeDocument/2006/relationships/image" Target="../media/image15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oleObject" Target="../embeddings/oleObject142.bin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40.bin"/><Relationship Id="rId14" Type="http://schemas.openxmlformats.org/officeDocument/2006/relationships/image" Target="../media/image16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70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14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52.bin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1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74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17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54.bin"/><Relationship Id="rId10" Type="http://schemas.openxmlformats.org/officeDocument/2006/relationships/image" Target="../media/image180.wmf"/><Relationship Id="rId4" Type="http://schemas.openxmlformats.org/officeDocument/2006/relationships/image" Target="../media/image177.wmf"/><Relationship Id="rId9" Type="http://schemas.openxmlformats.org/officeDocument/2006/relationships/oleObject" Target="../embeddings/oleObject15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16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8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88.jpeg"/><Relationship Id="rId5" Type="http://schemas.openxmlformats.org/officeDocument/2006/relationships/hyperlink" Target="../&#27010;&#29575;&#32479;&#35745;&#30005;&#23376;&#25945;&#26696;.ppt#-1,9,&#31532;&#20845;&#31456;  &#25968;&#29702;&#32479;&#35745;&#30340;&#22522;&#26412;&#27010;&#24565;" TargetMode="External"/><Relationship Id="rId4" Type="http://schemas.openxmlformats.org/officeDocument/2006/relationships/image" Target="../media/image187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>
            <a:extLst>
              <a:ext uri="{FF2B5EF4-FFF2-40B4-BE49-F238E27FC236}">
                <a16:creationId xmlns:a16="http://schemas.microsoft.com/office/drawing/2014/main" id="{370A63E8-E5DD-434E-B4C6-3A469110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330700"/>
            <a:ext cx="8136135" cy="1114425"/>
          </a:xfrm>
        </p:spPr>
        <p:txBody>
          <a:bodyPr lIns="0" tIns="0" rIns="0" bIns="0">
            <a:normAutofit fontScale="9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altLang="en-US" sz="67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"/>
              </a:rPr>
              <a:t>基础数理统计</a:t>
            </a:r>
            <a:r>
              <a:rPr lang="zh-CN" altLang="en-US" sz="67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 Light"/>
              </a:rPr>
              <a:t>  </a:t>
            </a:r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等线 Light"/>
              </a:rPr>
              <a:t>(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等线 Light"/>
              </a:rPr>
              <a:t>研究生公共课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等线 Light"/>
              </a:rPr>
              <a:t>）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等线 Light"/>
            </a:endParaRPr>
          </a:p>
        </p:txBody>
      </p:sp>
      <p:sp>
        <p:nvSpPr>
          <p:cNvPr id="22531" name="Shape 109">
            <a:extLst>
              <a:ext uri="{FF2B5EF4-FFF2-40B4-BE49-F238E27FC236}">
                <a16:creationId xmlns:a16="http://schemas.microsoft.com/office/drawing/2014/main" id="{4A83DB27-390A-46C0-B4E8-99C45A6E2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5445125"/>
            <a:ext cx="5819775" cy="1279525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</a:pPr>
            <a:r>
              <a:rPr lang="zh-CN" altLang="en-US" sz="48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肖柳青 </a:t>
            </a:r>
            <a:r>
              <a:rPr lang="zh-CN" altLang="en-US" sz="40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教授 博士  </a:t>
            </a:r>
            <a:r>
              <a:rPr lang="zh-CN" altLang="en-US" sz="48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主讲</a:t>
            </a:r>
            <a:endParaRPr lang="zh-CN" altLang="zh-CN" sz="4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FF448A25-4814-466D-A8E6-767FC70FA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3795" name="文本占位符 2">
            <a:extLst>
              <a:ext uri="{FF2B5EF4-FFF2-40B4-BE49-F238E27FC236}">
                <a16:creationId xmlns:a16="http://schemas.microsoft.com/office/drawing/2014/main" id="{3DE1CD11-CC31-45FD-8699-EF85982F0E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3796" name="内容占位符 3">
            <a:extLst>
              <a:ext uri="{FF2B5EF4-FFF2-40B4-BE49-F238E27FC236}">
                <a16:creationId xmlns:a16="http://schemas.microsoft.com/office/drawing/2014/main" id="{44A60750-002D-4E8F-9604-A536838F5760}"/>
              </a:ext>
            </a:extLst>
          </p:cNvPr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3797" name="内容占位符 4">
            <a:extLst>
              <a:ext uri="{FF2B5EF4-FFF2-40B4-BE49-F238E27FC236}">
                <a16:creationId xmlns:a16="http://schemas.microsoft.com/office/drawing/2014/main" id="{DE30C2B6-0733-4849-9752-12E98B897FE2}"/>
              </a:ext>
            </a:extLst>
          </p:cNvPr>
          <p:cNvSpPr>
            <a:spLocks noGrp="1" noChangeArrowheads="1"/>
          </p:cNvSpPr>
          <p:nvPr>
            <p:ph sz="quarter" idx="3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3798" name="图片 1">
            <a:extLst>
              <a:ext uri="{FF2B5EF4-FFF2-40B4-BE49-F238E27FC236}">
                <a16:creationId xmlns:a16="http://schemas.microsoft.com/office/drawing/2014/main" id="{E98BE61F-DD03-4EAC-B798-66D010DB3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9A831939-B736-418A-9A6F-818E4C397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4819" name="文本占位符 2">
            <a:extLst>
              <a:ext uri="{FF2B5EF4-FFF2-40B4-BE49-F238E27FC236}">
                <a16:creationId xmlns:a16="http://schemas.microsoft.com/office/drawing/2014/main" id="{1C47751E-EB0A-47EF-9DFD-BB0AEA3CFB8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820" name="内容占位符 3">
            <a:extLst>
              <a:ext uri="{FF2B5EF4-FFF2-40B4-BE49-F238E27FC236}">
                <a16:creationId xmlns:a16="http://schemas.microsoft.com/office/drawing/2014/main" id="{3B8C489A-5A24-4AC4-B5EB-7B8ABEA9F5DF}"/>
              </a:ext>
            </a:extLst>
          </p:cNvPr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821" name="内容占位符 4">
            <a:extLst>
              <a:ext uri="{FF2B5EF4-FFF2-40B4-BE49-F238E27FC236}">
                <a16:creationId xmlns:a16="http://schemas.microsoft.com/office/drawing/2014/main" id="{D2C1603A-3050-4D69-8125-31304D38A79B}"/>
              </a:ext>
            </a:extLst>
          </p:cNvPr>
          <p:cNvSpPr>
            <a:spLocks noGrp="1" noChangeArrowheads="1"/>
          </p:cNvSpPr>
          <p:nvPr>
            <p:ph sz="quarter" idx="3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4822" name="图片 5">
            <a:extLst>
              <a:ext uri="{FF2B5EF4-FFF2-40B4-BE49-F238E27FC236}">
                <a16:creationId xmlns:a16="http://schemas.microsoft.com/office/drawing/2014/main" id="{3E81356F-9025-465F-A89D-B79DAACB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144000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338A0310-5E29-4F3F-A571-785F0FF3E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1747" name="文本占位符 2">
            <a:extLst>
              <a:ext uri="{FF2B5EF4-FFF2-40B4-BE49-F238E27FC236}">
                <a16:creationId xmlns:a16="http://schemas.microsoft.com/office/drawing/2014/main" id="{6BF12650-99C7-408F-8560-979F7A47F10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748" name="内容占位符 3">
            <a:extLst>
              <a:ext uri="{FF2B5EF4-FFF2-40B4-BE49-F238E27FC236}">
                <a16:creationId xmlns:a16="http://schemas.microsoft.com/office/drawing/2014/main" id="{C89E9AF1-361B-4731-92FD-CE45E78814B3}"/>
              </a:ext>
            </a:extLst>
          </p:cNvPr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749" name="内容占位符 4">
            <a:extLst>
              <a:ext uri="{FF2B5EF4-FFF2-40B4-BE49-F238E27FC236}">
                <a16:creationId xmlns:a16="http://schemas.microsoft.com/office/drawing/2014/main" id="{E2E2C9AA-B92A-47D7-B70A-B0722D89B232}"/>
              </a:ext>
            </a:extLst>
          </p:cNvPr>
          <p:cNvSpPr>
            <a:spLocks noGrp="1" noChangeArrowheads="1"/>
          </p:cNvSpPr>
          <p:nvPr>
            <p:ph sz="quarter" idx="3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1750" name="图片 5">
            <a:extLst>
              <a:ext uri="{FF2B5EF4-FFF2-40B4-BE49-F238E27FC236}">
                <a16:creationId xmlns:a16="http://schemas.microsoft.com/office/drawing/2014/main" id="{7E07C6A9-21AB-4C2A-98A2-6702F9D46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785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Rectangle 3">
            <a:extLst>
              <a:ext uri="{FF2B5EF4-FFF2-40B4-BE49-F238E27FC236}">
                <a16:creationId xmlns:a16="http://schemas.microsoft.com/office/drawing/2014/main" id="{6DF8C640-6308-4806-8CE2-A790A5905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698500"/>
            <a:ext cx="3744913" cy="644525"/>
          </a:xfrm>
          <a:solidFill>
            <a:schemeClr val="accent4"/>
          </a:solidFill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hlink"/>
                </a:solidFill>
                <a:sym typeface="等线 Light"/>
              </a:rPr>
              <a:t>     2 .   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b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58F3C6E3-5A28-4F2D-B997-4FFA04F8CFC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4F913510-4BF4-4910-9E2D-1D01B8396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700213"/>
            <a:ext cx="374491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b</a:t>
            </a: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分布的概率密度为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</p:txBody>
      </p:sp>
      <p:graphicFrame>
        <p:nvGraphicFramePr>
          <p:cNvPr id="38917" name="Object 6">
            <a:extLst>
              <a:ext uri="{FF2B5EF4-FFF2-40B4-BE49-F238E27FC236}">
                <a16:creationId xmlns:a16="http://schemas.microsoft.com/office/drawing/2014/main" id="{819222A4-9CC2-4821-8B23-BDD2F7841757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19250" y="2276475"/>
          <a:ext cx="41052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公式" r:id="rId3" imgW="60655200" imgH="10058400" progId="">
                  <p:embed/>
                </p:oleObj>
              </mc:Choice>
              <mc:Fallback>
                <p:oleObj name="公式" r:id="rId3" imgW="60655200" imgH="10058400" progId="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276475"/>
                        <a:ext cx="41052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7">
            <a:extLst>
              <a:ext uri="{FF2B5EF4-FFF2-40B4-BE49-F238E27FC236}">
                <a16:creationId xmlns:a16="http://schemas.microsoft.com/office/drawing/2014/main" id="{E16719ED-199D-409C-8ABE-94E74291D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41663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其中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>
                <a:solidFill>
                  <a:srgbClr val="000000"/>
                </a:solidFill>
              </a:rPr>
              <a:t>&gt;0</a:t>
            </a:r>
            <a:r>
              <a:rPr lang="zh-CN" altLang="en-US">
                <a:solidFill>
                  <a:srgbClr val="000000"/>
                </a:solidFill>
              </a:rPr>
              <a:t>，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>
                <a:solidFill>
                  <a:srgbClr val="000000"/>
                </a:solidFill>
              </a:rPr>
              <a:t>&gt;0</a:t>
            </a:r>
            <a:r>
              <a:rPr lang="zh-CN" altLang="en-US">
                <a:solidFill>
                  <a:srgbClr val="000000"/>
                </a:solidFill>
              </a:rPr>
              <a:t>是参数，当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a=b</a:t>
            </a:r>
            <a:r>
              <a:rPr lang="en-US" altLang="zh-CN">
                <a:solidFill>
                  <a:srgbClr val="000000"/>
                </a:solidFill>
              </a:rPr>
              <a:t>=1</a:t>
            </a:r>
            <a:r>
              <a:rPr lang="zh-CN" altLang="en-US">
                <a:solidFill>
                  <a:srgbClr val="000000"/>
                </a:solidFill>
              </a:rPr>
              <a:t>时就是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b</a:t>
            </a:r>
            <a:r>
              <a:rPr lang="zh-CN" altLang="en-US" sz="2400">
                <a:solidFill>
                  <a:srgbClr val="000000"/>
                </a:solidFill>
              </a:rPr>
              <a:t>分布就是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>
                <a:solidFill>
                  <a:srgbClr val="000000"/>
                </a:solidFill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(0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1)</a:t>
            </a:r>
          </a:p>
        </p:txBody>
      </p:sp>
      <p:pic>
        <p:nvPicPr>
          <p:cNvPr id="38919" name="Picture 10" descr="扫描0008">
            <a:extLst>
              <a:ext uri="{FF2B5EF4-FFF2-40B4-BE49-F238E27FC236}">
                <a16:creationId xmlns:a16="http://schemas.microsoft.com/office/drawing/2014/main" id="{C1BF475A-5ED9-46B5-8E91-41913F19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44900"/>
            <a:ext cx="7993062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B1554CAB-3E79-4264-8F04-E1D13B92519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45059" name="Object 5">
            <a:extLst>
              <a:ext uri="{FF2B5EF4-FFF2-40B4-BE49-F238E27FC236}">
                <a16:creationId xmlns:a16="http://schemas.microsoft.com/office/drawing/2014/main" id="{925B90A7-CCF9-4385-B4C8-58A0BDFA5ABD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900113" y="1989138"/>
          <a:ext cx="37433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公式" r:id="rId3" imgW="55168800" imgH="10058400" progId="">
                  <p:embed/>
                </p:oleObj>
              </mc:Choice>
              <mc:Fallback>
                <p:oleObj name="公式" r:id="rId3" imgW="55168800" imgH="100584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89138"/>
                        <a:ext cx="37433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Rectangle 6">
            <a:extLst>
              <a:ext uri="{FF2B5EF4-FFF2-40B4-BE49-F238E27FC236}">
                <a16:creationId xmlns:a16="http://schemas.microsoft.com/office/drawing/2014/main" id="{1F357F47-A5AB-4430-9FD9-9DE63F3C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2060575"/>
            <a:ext cx="136683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24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b</a:t>
            </a:r>
            <a:r>
              <a:rPr lang="zh-CN" altLang="en-US" sz="24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函数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</p:txBody>
      </p:sp>
      <p:sp>
        <p:nvSpPr>
          <p:cNvPr id="45061" name="Text Box 7">
            <a:extLst>
              <a:ext uri="{FF2B5EF4-FFF2-40B4-BE49-F238E27FC236}">
                <a16:creationId xmlns:a16="http://schemas.microsoft.com/office/drawing/2014/main" id="{B3303A1B-CE21-4A01-B813-A3E7A590A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852738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性质</a:t>
            </a:r>
            <a:r>
              <a:rPr lang="en-US" altLang="zh-CN">
                <a:solidFill>
                  <a:srgbClr val="000000"/>
                </a:solidFill>
              </a:rPr>
              <a:t>1</a:t>
            </a:r>
            <a:r>
              <a:rPr lang="zh-CN" altLang="en-US">
                <a:solidFill>
                  <a:srgbClr val="000000"/>
                </a:solidFill>
              </a:rPr>
              <a:t>：</a:t>
            </a:r>
          </a:p>
        </p:txBody>
      </p:sp>
      <p:graphicFrame>
        <p:nvGraphicFramePr>
          <p:cNvPr id="45062" name="Object 9">
            <a:extLst>
              <a:ext uri="{FF2B5EF4-FFF2-40B4-BE49-F238E27FC236}">
                <a16:creationId xmlns:a16="http://schemas.microsoft.com/office/drawing/2014/main" id="{BCF9E758-CE27-421C-B54B-F17824D83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781300"/>
          <a:ext cx="57848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公式" r:id="rId5" imgW="89916000" imgH="20726400" progId="">
                  <p:embed/>
                </p:oleObj>
              </mc:Choice>
              <mc:Fallback>
                <p:oleObj name="公式" r:id="rId5" imgW="89916000" imgH="207264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781300"/>
                        <a:ext cx="57848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10">
            <a:extLst>
              <a:ext uri="{FF2B5EF4-FFF2-40B4-BE49-F238E27FC236}">
                <a16:creationId xmlns:a16="http://schemas.microsoft.com/office/drawing/2014/main" id="{A69141BC-531C-426E-984F-D4B786CEE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92600"/>
            <a:ext cx="6624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性质</a:t>
            </a:r>
            <a:r>
              <a:rPr lang="en-US" altLang="zh-CN">
                <a:solidFill>
                  <a:srgbClr val="000000"/>
                </a:solidFill>
              </a:rPr>
              <a:t>2</a:t>
            </a:r>
            <a:r>
              <a:rPr lang="zh-CN" altLang="en-US">
                <a:solidFill>
                  <a:srgbClr val="000000"/>
                </a:solidFill>
              </a:rPr>
              <a:t>：</a:t>
            </a:r>
            <a:r>
              <a:rPr lang="zh-CN" altLang="en-US">
                <a:solidFill>
                  <a:srgbClr val="000000"/>
                </a:solidFill>
                <a:latin typeface="Symbol" panose="05050102010706020507" pitchFamily="18" charset="2"/>
              </a:rPr>
              <a:t>设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rgbClr val="000000"/>
                </a:solidFill>
              </a:rPr>
              <a:t>~ 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, l</a:t>
            </a:r>
            <a:r>
              <a:rPr lang="en-US" altLang="zh-CN">
                <a:solidFill>
                  <a:srgbClr val="000000"/>
                </a:solidFill>
              </a:rPr>
              <a:t>), 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>
                <a:solidFill>
                  <a:srgbClr val="000000"/>
                </a:solidFill>
              </a:rPr>
              <a:t>~ 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, l</a:t>
            </a:r>
            <a:r>
              <a:rPr lang="en-US" altLang="zh-CN">
                <a:solidFill>
                  <a:srgbClr val="000000"/>
                </a:solidFill>
              </a:rPr>
              <a:t>), </a:t>
            </a:r>
            <a:r>
              <a:rPr lang="zh-CN" altLang="en-US">
                <a:solidFill>
                  <a:srgbClr val="000000"/>
                </a:solidFill>
              </a:rPr>
              <a:t>相互独立，则</a:t>
            </a:r>
          </a:p>
        </p:txBody>
      </p:sp>
      <p:graphicFrame>
        <p:nvGraphicFramePr>
          <p:cNvPr id="45064" name="Object 13">
            <a:extLst>
              <a:ext uri="{FF2B5EF4-FFF2-40B4-BE49-F238E27FC236}">
                <a16:creationId xmlns:a16="http://schemas.microsoft.com/office/drawing/2014/main" id="{56A41166-8159-4615-9359-7B16A700D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868863"/>
          <a:ext cx="210026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公式" r:id="rId7" imgW="30480000" imgH="9448800" progId="">
                  <p:embed/>
                </p:oleObj>
              </mc:Choice>
              <mc:Fallback>
                <p:oleObj name="公式" r:id="rId7" imgW="30480000" imgH="94488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868863"/>
                        <a:ext cx="210026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217A4D15-CA72-4D29-91EB-5B6FF339B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6613"/>
            <a:ext cx="8229600" cy="581025"/>
          </a:xfrm>
          <a:solidFill>
            <a:schemeClr val="accent4"/>
          </a:solidFill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hlink"/>
                </a:solidFill>
                <a:sym typeface="等线 Light"/>
              </a:rPr>
              <a:t>     2 .   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b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>
            <a:extLst>
              <a:ext uri="{FF2B5EF4-FFF2-40B4-BE49-F238E27FC236}">
                <a16:creationId xmlns:a16="http://schemas.microsoft.com/office/drawing/2014/main" id="{69538F03-B034-415E-8A1B-2C893D950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700" y="109538"/>
            <a:ext cx="9180513" cy="576262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例：韦来生习题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2(p.6-8)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39" name="文本占位符 2">
            <a:extLst>
              <a:ext uri="{FF2B5EF4-FFF2-40B4-BE49-F238E27FC236}">
                <a16:creationId xmlns:a16="http://schemas.microsoft.com/office/drawing/2014/main" id="{BB964A74-2038-42FC-AECD-F53A3A6288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940" name="内容占位符 3">
            <a:extLst>
              <a:ext uri="{FF2B5EF4-FFF2-40B4-BE49-F238E27FC236}">
                <a16:creationId xmlns:a16="http://schemas.microsoft.com/office/drawing/2014/main" id="{C7FB15CD-F9D0-4103-999C-F0E459AE55F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9941" name="图片 4">
            <a:extLst>
              <a:ext uri="{FF2B5EF4-FFF2-40B4-BE49-F238E27FC236}">
                <a16:creationId xmlns:a16="http://schemas.microsoft.com/office/drawing/2014/main" id="{B019F081-F53B-4B91-A76E-411DC83A5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731838"/>
            <a:ext cx="9026525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A7A2E3F7-30A8-48C6-85C3-97CC25FCB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8DAF2176-16C8-40DE-B48A-0E5FAC8D89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0964" name="内容占位符 3">
            <a:extLst>
              <a:ext uri="{FF2B5EF4-FFF2-40B4-BE49-F238E27FC236}">
                <a16:creationId xmlns:a16="http://schemas.microsoft.com/office/drawing/2014/main" id="{9C0AA216-57B2-40AA-967F-B20C759CE95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0965" name="图片 4">
            <a:extLst>
              <a:ext uri="{FF2B5EF4-FFF2-40B4-BE49-F238E27FC236}">
                <a16:creationId xmlns:a16="http://schemas.microsoft.com/office/drawing/2014/main" id="{A173E21E-FB6A-4C47-94F9-C4AE6DFE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731838"/>
            <a:ext cx="883602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图片 5">
            <a:extLst>
              <a:ext uri="{FF2B5EF4-FFF2-40B4-BE49-F238E27FC236}">
                <a16:creationId xmlns:a16="http://schemas.microsoft.com/office/drawing/2014/main" id="{2C655B57-9821-4D65-B1E7-316C2405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951538"/>
            <a:ext cx="4597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E5545028-C45A-42FB-989B-B5480654A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1987" name="文本占位符 2">
            <a:extLst>
              <a:ext uri="{FF2B5EF4-FFF2-40B4-BE49-F238E27FC236}">
                <a16:creationId xmlns:a16="http://schemas.microsoft.com/office/drawing/2014/main" id="{AC9DA429-A7EE-4412-870A-D286B4FC59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988" name="内容占位符 3">
            <a:extLst>
              <a:ext uri="{FF2B5EF4-FFF2-40B4-BE49-F238E27FC236}">
                <a16:creationId xmlns:a16="http://schemas.microsoft.com/office/drawing/2014/main" id="{96CD17FA-48E7-4F8D-9955-B23A9635201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1989" name="图片 4">
            <a:extLst>
              <a:ext uri="{FF2B5EF4-FFF2-40B4-BE49-F238E27FC236}">
                <a16:creationId xmlns:a16="http://schemas.microsoft.com/office/drawing/2014/main" id="{D240566C-082C-4E7A-953F-3A973B7D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13"/>
            <a:ext cx="90360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055606EE-DAE9-4DA4-AC89-0F30AC1A8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3011" name="文本占位符 2">
            <a:extLst>
              <a:ext uri="{FF2B5EF4-FFF2-40B4-BE49-F238E27FC236}">
                <a16:creationId xmlns:a16="http://schemas.microsoft.com/office/drawing/2014/main" id="{494D9426-2D4B-4929-8216-907487682C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012" name="内容占位符 3">
            <a:extLst>
              <a:ext uri="{FF2B5EF4-FFF2-40B4-BE49-F238E27FC236}">
                <a16:creationId xmlns:a16="http://schemas.microsoft.com/office/drawing/2014/main" id="{8141E1B2-AF6E-4C45-B7D4-94D57D3E7DC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3013" name="图片 4">
            <a:extLst>
              <a:ext uri="{FF2B5EF4-FFF2-40B4-BE49-F238E27FC236}">
                <a16:creationId xmlns:a16="http://schemas.microsoft.com/office/drawing/2014/main" id="{1C70A996-93BF-47A8-BFE8-52A5865E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54063"/>
            <a:ext cx="89646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5">
            <a:extLst>
              <a:ext uri="{FF2B5EF4-FFF2-40B4-BE49-F238E27FC236}">
                <a16:creationId xmlns:a16="http://schemas.microsoft.com/office/drawing/2014/main" id="{C3AC17FC-7307-45B5-921E-617B40AFE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5084763"/>
            <a:ext cx="9144000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BDAF2CD4-FB88-4208-8FA8-D82B5FBB73A9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619125"/>
            <a:ext cx="3106738" cy="652463"/>
          </a:xfrm>
          <a:solidFill>
            <a:schemeClr val="accent4"/>
          </a:solidFill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hlink"/>
                </a:solidFill>
                <a:sym typeface="等线 Light"/>
              </a:rPr>
              <a:t>     </a:t>
            </a:r>
            <a:r>
              <a:rPr lang="en-US" altLang="zh-CN" dirty="0">
                <a:solidFill>
                  <a:schemeClr val="hlink"/>
                </a:solidFill>
                <a:sym typeface="等线 Light"/>
              </a:rPr>
              <a:t>3 .  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c</a:t>
            </a:r>
            <a:r>
              <a:rPr lang="en-US" altLang="zh-CN" baseline="30000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2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5DAB937A-9833-4655-A68B-0330238C634A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3635375" y="3500438"/>
          <a:ext cx="1944688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公式" r:id="rId3" imgW="24688800" imgH="9448800" progId="">
                  <p:embed/>
                </p:oleObj>
              </mc:Choice>
              <mc:Fallback>
                <p:oleObj name="公式" r:id="rId3" imgW="24688800" imgH="94488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500438"/>
                        <a:ext cx="1944688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>
            <a:extLst>
              <a:ext uri="{FF2B5EF4-FFF2-40B4-BE49-F238E27FC236}">
                <a16:creationId xmlns:a16="http://schemas.microsoft.com/office/drawing/2014/main" id="{272D10A1-06B0-429D-B6C0-1348092508B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403350" y="2133600"/>
          <a:ext cx="11303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公式" r:id="rId5" imgW="16764000" imgH="5791200" progId="">
                  <p:embed/>
                </p:oleObj>
              </mc:Choice>
              <mc:Fallback>
                <p:oleObj name="公式" r:id="rId5" imgW="16764000" imgH="579120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11303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>
            <a:extLst>
              <a:ext uri="{FF2B5EF4-FFF2-40B4-BE49-F238E27FC236}">
                <a16:creationId xmlns:a16="http://schemas.microsoft.com/office/drawing/2014/main" id="{C7583613-F5B4-44B2-A9AE-1FCC2A27646E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79613" y="4868863"/>
          <a:ext cx="48244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公式" r:id="rId7" imgW="2362200" imgH="431800" progId="">
                  <p:embed/>
                </p:oleObj>
              </mc:Choice>
              <mc:Fallback>
                <p:oleObj name="公式" r:id="rId7" imgW="2362200" imgH="4318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868863"/>
                        <a:ext cx="4824412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8">
            <a:extLst>
              <a:ext uri="{FF2B5EF4-FFF2-40B4-BE49-F238E27FC236}">
                <a16:creationId xmlns:a16="http://schemas.microsoft.com/office/drawing/2014/main" id="{95DF7474-3EC4-43C8-B862-1022A57D6C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9550" y="1476375"/>
          <a:ext cx="117633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公式" r:id="rId9" imgW="17068800" imgH="10363200" progId="">
                  <p:embed/>
                </p:oleObj>
              </mc:Choice>
              <mc:Fallback>
                <p:oleObj name="公式" r:id="rId9" imgW="17068800" imgH="10363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1476375"/>
                        <a:ext cx="1176338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Text Box 9">
            <a:extLst>
              <a:ext uri="{FF2B5EF4-FFF2-40B4-BE49-F238E27FC236}">
                <a16:creationId xmlns:a16="http://schemas.microsoft.com/office/drawing/2014/main" id="{CA221D61-4EF2-4A8D-BC84-79EAF4602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852738"/>
            <a:ext cx="2374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性质：当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000000"/>
                </a:solidFill>
              </a:rPr>
              <a:t> =1</a:t>
            </a:r>
            <a:r>
              <a:rPr lang="zh-CN" altLang="en-US">
                <a:solidFill>
                  <a:srgbClr val="000000"/>
                </a:solidFill>
              </a:rPr>
              <a:t>时</a:t>
            </a:r>
          </a:p>
        </p:txBody>
      </p:sp>
      <p:sp>
        <p:nvSpPr>
          <p:cNvPr id="46088" name="Text Box 11">
            <a:extLst>
              <a:ext uri="{FF2B5EF4-FFF2-40B4-BE49-F238E27FC236}">
                <a16:creationId xmlns:a16="http://schemas.microsoft.com/office/drawing/2014/main" id="{025639C5-782A-4814-BAC0-A18CA126B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627188"/>
            <a:ext cx="868680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000000"/>
                </a:solidFill>
              </a:rPr>
              <a:t>若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>
                <a:solidFill>
                  <a:srgbClr val="000000"/>
                </a:solidFill>
              </a:rPr>
              <a:t>,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>
                <a:solidFill>
                  <a:srgbClr val="000000"/>
                </a:solidFill>
              </a:rPr>
              <a:t>,</a:t>
            </a:r>
            <a:r>
              <a:rPr lang="en-US" altLang="zh-CN" sz="2000">
                <a:solidFill>
                  <a:srgbClr val="000000"/>
                </a:solidFill>
                <a:latin typeface="华文楷体" panose="02010600040101010101" pitchFamily="2" charset="-122"/>
              </a:rPr>
              <a:t>…</a:t>
            </a:r>
            <a:r>
              <a:rPr lang="en-US" altLang="zh-CN" sz="2000">
                <a:solidFill>
                  <a:srgbClr val="000000"/>
                </a:solidFill>
              </a:rPr>
              <a:t>,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</a:rPr>
              <a:t>iid</a:t>
            </a:r>
            <a:r>
              <a:rPr lang="en-US" altLang="zh-CN" sz="2000">
                <a:solidFill>
                  <a:srgbClr val="000000"/>
                </a:solidFill>
              </a:rPr>
              <a:t>~N(0,1),</a:t>
            </a:r>
            <a:r>
              <a:rPr lang="zh-CN" altLang="en-US" sz="2000">
                <a:solidFill>
                  <a:srgbClr val="000000"/>
                </a:solidFill>
              </a:rPr>
              <a:t>则称                    为自由度为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000">
                <a:solidFill>
                  <a:srgbClr val="000000"/>
                </a:solidFill>
              </a:rPr>
              <a:t>的卡方分布，</a:t>
            </a:r>
          </a:p>
          <a:p>
            <a:pPr eaLnBrk="1" hangingPunct="1"/>
            <a:r>
              <a:rPr lang="zh-CN" altLang="en-US" sz="2000">
                <a:solidFill>
                  <a:srgbClr val="000000"/>
                </a:solidFill>
              </a:rPr>
              <a:t>记做 </a:t>
            </a:r>
          </a:p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             </a:t>
            </a:r>
          </a:p>
        </p:txBody>
      </p:sp>
      <p:sp>
        <p:nvSpPr>
          <p:cNvPr id="46089" name="Text Box 12">
            <a:extLst>
              <a:ext uri="{FF2B5EF4-FFF2-40B4-BE49-F238E27FC236}">
                <a16:creationId xmlns:a16="http://schemas.microsoft.com/office/drawing/2014/main" id="{CC0C0BCC-D54D-4586-A73E-C9C4AE7A8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437063"/>
            <a:ext cx="3743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于是得</a:t>
            </a:r>
            <a:r>
              <a:rPr lang="en-US" altLang="zh-CN" i="1">
                <a:solidFill>
                  <a:srgbClr val="000000"/>
                </a:solidFill>
                <a:latin typeface="Symbol" panose="05050102010706020507" pitchFamily="18" charset="2"/>
              </a:rPr>
              <a:t>c</a:t>
            </a:r>
            <a:r>
              <a:rPr lang="en-US" altLang="zh-CN" baseline="30000">
                <a:solidFill>
                  <a:srgbClr val="000000"/>
                </a:solidFill>
              </a:rPr>
              <a:t>2</a:t>
            </a:r>
            <a:r>
              <a:rPr lang="en-US" altLang="zh-CN">
                <a:solidFill>
                  <a:srgbClr val="000000"/>
                </a:solidFill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的密度函数</a:t>
            </a:r>
          </a:p>
        </p:txBody>
      </p:sp>
      <p:graphicFrame>
        <p:nvGraphicFramePr>
          <p:cNvPr id="46090" name="Object 13">
            <a:extLst>
              <a:ext uri="{FF2B5EF4-FFF2-40B4-BE49-F238E27FC236}">
                <a16:creationId xmlns:a16="http://schemas.microsoft.com/office/drawing/2014/main" id="{EC5BC307-ACDA-4626-9D08-C1112AA74834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2555875" y="2708275"/>
          <a:ext cx="1512888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公式" r:id="rId11" imgW="21031200" imgH="9448800" progId="">
                  <p:embed/>
                </p:oleObj>
              </mc:Choice>
              <mc:Fallback>
                <p:oleObj name="公式" r:id="rId11" imgW="21031200" imgH="9448800" progId="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708275"/>
                        <a:ext cx="1512888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1" name="Text Box 14">
            <a:extLst>
              <a:ext uri="{FF2B5EF4-FFF2-40B4-BE49-F238E27FC236}">
                <a16:creationId xmlns:a16="http://schemas.microsoft.com/office/drawing/2014/main" id="{16BFBA49-768B-43B3-90FF-20069177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644900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再根据可加性即得</a:t>
            </a:r>
          </a:p>
        </p:txBody>
      </p:sp>
      <p:sp>
        <p:nvSpPr>
          <p:cNvPr id="46092" name="Text Box 15">
            <a:extLst>
              <a:ext uri="{FF2B5EF4-FFF2-40B4-BE49-F238E27FC236}">
                <a16:creationId xmlns:a16="http://schemas.microsoft.com/office/drawing/2014/main" id="{4F29D0B6-E3D5-48AC-AB19-97991B5AE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092825"/>
            <a:ext cx="691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</a:rPr>
              <a:t>iid</a:t>
            </a:r>
            <a:r>
              <a:rPr lang="zh-CN" altLang="en-US">
                <a:solidFill>
                  <a:srgbClr val="000000"/>
                </a:solidFill>
              </a:rPr>
              <a:t>表示独立同分布（</a:t>
            </a:r>
            <a:r>
              <a:rPr lang="en-US" altLang="zh-CN">
                <a:solidFill>
                  <a:srgbClr val="000000"/>
                </a:solidFill>
              </a:rPr>
              <a:t>independent identical distribution</a:t>
            </a:r>
            <a:r>
              <a:rPr lang="zh-CN" altLang="en-US">
                <a:solidFill>
                  <a:srgbClr val="000000"/>
                </a:solidFill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261A9FF-4EC8-4500-AD28-9F6DE74A1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013" y="908050"/>
            <a:ext cx="8435975" cy="568325"/>
          </a:xfrm>
        </p:spPr>
        <p:txBody>
          <a:bodyPr/>
          <a:lstStyle/>
          <a:p>
            <a:pPr eaLnBrk="1" hangingPunct="1"/>
            <a:r>
              <a:rPr lang="en-US" altLang="zh-CN" sz="4000">
                <a:solidFill>
                  <a:schemeClr val="hlin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600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章  统计推断准备</a:t>
            </a:r>
            <a:endParaRPr lang="en-US" altLang="zh-CN" sz="360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79E59F8D-F57A-40AF-8792-6B0B4EC0C6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3075" y="1989138"/>
            <a:ext cx="5708650" cy="4752975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3556" name="图片 5">
            <a:extLst>
              <a:ext uri="{FF2B5EF4-FFF2-40B4-BE49-F238E27FC236}">
                <a16:creationId xmlns:a16="http://schemas.microsoft.com/office/drawing/2014/main" id="{CA06FBB4-75E4-4E0C-8994-CE8519AA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692150"/>
            <a:ext cx="2522537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矩形 6">
            <a:extLst>
              <a:ext uri="{FF2B5EF4-FFF2-40B4-BE49-F238E27FC236}">
                <a16:creationId xmlns:a16="http://schemas.microsoft.com/office/drawing/2014/main" id="{97261FD4-E907-4CA0-867C-68CA5B208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205038"/>
            <a:ext cx="5708650" cy="3317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000000"/>
                </a:solidFill>
              </a:rPr>
              <a:t>1.1  </a:t>
            </a:r>
            <a:r>
              <a:rPr lang="zh-CN" altLang="en-US" sz="3600" b="1">
                <a:solidFill>
                  <a:srgbClr val="000000"/>
                </a:solidFill>
              </a:rPr>
              <a:t>基本概念</a:t>
            </a:r>
            <a:br>
              <a:rPr lang="en-US" altLang="zh-CN" sz="3600" b="1">
                <a:solidFill>
                  <a:srgbClr val="000000"/>
                </a:solidFill>
              </a:rPr>
            </a:br>
            <a:r>
              <a:rPr lang="en-US" altLang="zh-CN" sz="3600" b="1">
                <a:solidFill>
                  <a:srgbClr val="000000"/>
                </a:solidFill>
              </a:rPr>
              <a:t>1.2  </a:t>
            </a:r>
            <a:r>
              <a:rPr lang="zh-CN" altLang="en-US" sz="3600" b="1">
                <a:solidFill>
                  <a:srgbClr val="000000"/>
                </a:solidFill>
              </a:rPr>
              <a:t>抽样分布定理</a:t>
            </a:r>
            <a:endParaRPr lang="en-US" altLang="zh-CN" sz="3600" b="1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000000"/>
                </a:solidFill>
              </a:rPr>
              <a:t>1.3  </a:t>
            </a:r>
            <a:r>
              <a:rPr lang="zh-CN" altLang="en-US" sz="3600" b="1">
                <a:solidFill>
                  <a:srgbClr val="000000"/>
                </a:solidFill>
              </a:rPr>
              <a:t>分位数</a:t>
            </a:r>
            <a:endParaRPr lang="en-US" altLang="zh-CN" sz="3600" b="1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600" b="1">
                <a:solidFill>
                  <a:srgbClr val="000000"/>
                </a:solidFill>
              </a:rPr>
              <a:t>1.4  </a:t>
            </a:r>
            <a:r>
              <a:rPr lang="zh-CN" altLang="en-US" sz="3600" b="1">
                <a:solidFill>
                  <a:srgbClr val="000000"/>
                </a:solidFill>
              </a:rPr>
              <a:t>总体分布的近似描述</a:t>
            </a:r>
            <a:endParaRPr lang="en-US" altLang="zh-CN" sz="36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CAB751C-5B9B-4384-BC85-B0BE71A8B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7926388" cy="1608138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09600" indent="-609600" algn="just" eaLnBrk="1" hangingPunct="1">
              <a:spcBef>
                <a:spcPct val="60000"/>
              </a:spcBef>
              <a:buFontTx/>
              <a:buNone/>
            </a:pP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由阿贝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Abbe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于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1863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年首先给出，后来由海尔墨特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Hermert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和卡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皮尔逊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(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K·Pearson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分别于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1875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年和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1900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年推导出来</a:t>
            </a:r>
          </a:p>
          <a:p>
            <a:pPr marL="609600" indent="-609600" algn="just" eaLnBrk="1" hangingPunct="1">
              <a:spcBef>
                <a:spcPct val="6000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期望为：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Symbol" panose="05050102010706020507" pitchFamily="18" charset="2"/>
                <a:ea typeface="等线" panose="02010600030101010101" pitchFamily="2" charset="-122"/>
              </a:rPr>
              <a:t>c</a:t>
            </a:r>
            <a:r>
              <a:rPr lang="en-US" altLang="zh-CN" baseline="300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en-US" altLang="zh-CN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，方差为：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Var</a:t>
            </a:r>
            <a:r>
              <a:rPr lang="en-US" altLang="zh-CN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Symbol" panose="05050102010706020507" pitchFamily="18" charset="2"/>
                <a:ea typeface="等线" panose="02010600030101010101" pitchFamily="2" charset="-122"/>
              </a:rPr>
              <a:t>c</a:t>
            </a:r>
            <a:r>
              <a:rPr lang="en-US" altLang="zh-CN" baseline="300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en-US" altLang="zh-CN" sz="24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endParaRPr lang="en-US" altLang="zh-CN" sz="24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 algn="just" eaLnBrk="1" hangingPunct="1">
              <a:spcBef>
                <a:spcPct val="60000"/>
              </a:spcBef>
              <a:buFontTx/>
              <a:buNone/>
            </a:pPr>
            <a:endParaRPr lang="en-US" altLang="zh-CN" sz="22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09600" indent="-609600" algn="just" eaLnBrk="1" hangingPunct="1">
              <a:lnSpc>
                <a:spcPct val="90000"/>
              </a:lnSpc>
              <a:spcBef>
                <a:spcPct val="60000"/>
              </a:spcBef>
            </a:pPr>
            <a:endParaRPr lang="en-US" altLang="zh-CN" sz="22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7107" name="Group 94">
            <a:extLst>
              <a:ext uri="{FF2B5EF4-FFF2-40B4-BE49-F238E27FC236}">
                <a16:creationId xmlns:a16="http://schemas.microsoft.com/office/drawing/2014/main" id="{9A4178ED-3392-4B9E-AD8D-1B85687E6CB2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3284538"/>
            <a:ext cx="5832475" cy="3240087"/>
            <a:chOff x="567" y="2403"/>
            <a:chExt cx="1920" cy="1699"/>
          </a:xfrm>
        </p:grpSpPr>
        <p:sp>
          <p:nvSpPr>
            <p:cNvPr id="47109" name="Rectangle 58">
              <a:extLst>
                <a:ext uri="{FF2B5EF4-FFF2-40B4-BE49-F238E27FC236}">
                  <a16:creationId xmlns:a16="http://schemas.microsoft.com/office/drawing/2014/main" id="{7A4E9108-B5FA-41B8-94B5-7ED347A54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929"/>
              <a:ext cx="145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kumimoji="1" lang="zh-CN" altLang="en-US" b="1">
                  <a:solidFill>
                    <a:srgbClr val="000000"/>
                  </a:solidFill>
                </a:rPr>
                <a:t>不同自由度的卡方分布</a:t>
              </a:r>
            </a:p>
          </p:txBody>
        </p:sp>
        <p:sp>
          <p:nvSpPr>
            <p:cNvPr id="47110" name="Rectangle 59">
              <a:extLst>
                <a:ext uri="{FF2B5EF4-FFF2-40B4-BE49-F238E27FC236}">
                  <a16:creationId xmlns:a16="http://schemas.microsoft.com/office/drawing/2014/main" id="{48AC2472-EA27-49B7-9C26-D4F00D3AC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3747"/>
              <a:ext cx="178" cy="24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kumimoji="1" lang="en-US" altLang="zh-CN" sz="2500" b="1">
                  <a:solidFill>
                    <a:srgbClr val="000000"/>
                  </a:solidFill>
                  <a:latin typeface="Symbol" panose="05050102010706020507" pitchFamily="18" charset="2"/>
                </a:rPr>
                <a:t>c</a:t>
              </a:r>
              <a:r>
                <a:rPr kumimoji="1" lang="en-US" altLang="zh-CN" sz="2500" b="1" baseline="30000">
                  <a:solidFill>
                    <a:srgbClr val="000000"/>
                  </a:solidFill>
                  <a:latin typeface="Symbol" panose="05050102010706020507" pitchFamily="18" charset="2"/>
                </a:rPr>
                <a:t>2</a:t>
              </a:r>
              <a:endParaRPr kumimoji="1" lang="en-US" altLang="zh-CN" sz="2400">
                <a:solidFill>
                  <a:srgbClr val="000000"/>
                </a:solidFill>
              </a:endParaRPr>
            </a:p>
          </p:txBody>
        </p:sp>
        <p:grpSp>
          <p:nvGrpSpPr>
            <p:cNvPr id="47111" name="Group 60">
              <a:extLst>
                <a:ext uri="{FF2B5EF4-FFF2-40B4-BE49-F238E27FC236}">
                  <a16:creationId xmlns:a16="http://schemas.microsoft.com/office/drawing/2014/main" id="{93FB3007-6788-42C8-B76E-C642A702B4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2403"/>
              <a:ext cx="1920" cy="1334"/>
              <a:chOff x="3600" y="1728"/>
              <a:chExt cx="1920" cy="1334"/>
            </a:xfrm>
          </p:grpSpPr>
          <p:sp>
            <p:nvSpPr>
              <p:cNvPr id="47112" name="Freeform 61">
                <a:extLst>
                  <a:ext uri="{FF2B5EF4-FFF2-40B4-BE49-F238E27FC236}">
                    <a16:creationId xmlns:a16="http://schemas.microsoft.com/office/drawing/2014/main" id="{2365312B-6858-4D75-A002-5726C23ED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1728"/>
                <a:ext cx="1896" cy="1316"/>
              </a:xfrm>
              <a:custGeom>
                <a:avLst/>
                <a:gdLst>
                  <a:gd name="T0" fmla="*/ 0 w 1708"/>
                  <a:gd name="T1" fmla="*/ 0 h 696"/>
                  <a:gd name="T2" fmla="*/ 0 w 1708"/>
                  <a:gd name="T3" fmla="*/ 406432 h 696"/>
                  <a:gd name="T4" fmla="*/ 4855 w 1708"/>
                  <a:gd name="T5" fmla="*/ 406432 h 6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08" h="696">
                    <a:moveTo>
                      <a:pt x="0" y="0"/>
                    </a:moveTo>
                    <a:lnTo>
                      <a:pt x="0" y="696"/>
                    </a:lnTo>
                    <a:lnTo>
                      <a:pt x="1708" y="696"/>
                    </a:lnTo>
                  </a:path>
                </a:pathLst>
              </a:custGeom>
              <a:noFill/>
              <a:ln w="30226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3" name="Line 62">
                <a:extLst>
                  <a:ext uri="{FF2B5EF4-FFF2-40B4-BE49-F238E27FC236}">
                    <a16:creationId xmlns:a16="http://schemas.microsoft.com/office/drawing/2014/main" id="{1FF2406B-DFC2-4A10-BCD9-633599DFC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904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4" name="Line 63">
                <a:extLst>
                  <a:ext uri="{FF2B5EF4-FFF2-40B4-BE49-F238E27FC236}">
                    <a16:creationId xmlns:a16="http://schemas.microsoft.com/office/drawing/2014/main" id="{AF710EB7-7A2F-47C6-8696-08A38D8E72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29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5" name="Line 64">
                <a:extLst>
                  <a:ext uri="{FF2B5EF4-FFF2-40B4-BE49-F238E27FC236}">
                    <a16:creationId xmlns:a16="http://schemas.microsoft.com/office/drawing/2014/main" id="{35CA0F9E-3B26-4867-9CE8-71968F6C5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157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6" name="Line 65">
                <a:extLst>
                  <a:ext uri="{FF2B5EF4-FFF2-40B4-BE49-F238E27FC236}">
                    <a16:creationId xmlns:a16="http://schemas.microsoft.com/office/drawing/2014/main" id="{DB5F9187-8F88-4CF4-87B5-8A470C05A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284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7" name="Line 66">
                <a:extLst>
                  <a:ext uri="{FF2B5EF4-FFF2-40B4-BE49-F238E27FC236}">
                    <a16:creationId xmlns:a16="http://schemas.microsoft.com/office/drawing/2014/main" id="{52861614-EA38-49A3-B30E-FFCD76589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10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8" name="Line 67">
                <a:extLst>
                  <a:ext uri="{FF2B5EF4-FFF2-40B4-BE49-F238E27FC236}">
                    <a16:creationId xmlns:a16="http://schemas.microsoft.com/office/drawing/2014/main" id="{E4091820-4610-414F-A3BD-3C7388975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537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19" name="Line 68">
                <a:extLst>
                  <a:ext uri="{FF2B5EF4-FFF2-40B4-BE49-F238E27FC236}">
                    <a16:creationId xmlns:a16="http://schemas.microsoft.com/office/drawing/2014/main" id="{5D9898C1-8113-4283-A458-9C8094AD9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67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0" name="Line 69">
                <a:extLst>
                  <a:ext uri="{FF2B5EF4-FFF2-40B4-BE49-F238E27FC236}">
                    <a16:creationId xmlns:a16="http://schemas.microsoft.com/office/drawing/2014/main" id="{021B011D-6BE2-469E-B7EC-B1B2FE732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91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1" name="Line 70">
                <a:extLst>
                  <a:ext uri="{FF2B5EF4-FFF2-40B4-BE49-F238E27FC236}">
                    <a16:creationId xmlns:a16="http://schemas.microsoft.com/office/drawing/2014/main" id="{36503703-D499-4476-93D6-AED03AFBF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918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2" name="Line 71">
                <a:extLst>
                  <a:ext uri="{FF2B5EF4-FFF2-40B4-BE49-F238E27FC236}">
                    <a16:creationId xmlns:a16="http://schemas.microsoft.com/office/drawing/2014/main" id="{97F5D6D2-4CED-4CDB-9938-EAB3CDB56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9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3" name="Line 72">
                <a:extLst>
                  <a:ext uri="{FF2B5EF4-FFF2-40B4-BE49-F238E27FC236}">
                    <a16:creationId xmlns:a16="http://schemas.microsoft.com/office/drawing/2014/main" id="{9D4BAEE3-4E4A-46A0-B44B-DBA202EFF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5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4" name="Line 73">
                <a:extLst>
                  <a:ext uri="{FF2B5EF4-FFF2-40B4-BE49-F238E27FC236}">
                    <a16:creationId xmlns:a16="http://schemas.microsoft.com/office/drawing/2014/main" id="{CBF59642-A661-4176-ACC1-EA2993CC5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0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5" name="Line 74">
                <a:extLst>
                  <a:ext uri="{FF2B5EF4-FFF2-40B4-BE49-F238E27FC236}">
                    <a16:creationId xmlns:a16="http://schemas.microsoft.com/office/drawing/2014/main" id="{F4788054-34E5-4CAE-B207-F114AD2FC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7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6" name="Line 75">
                <a:extLst>
                  <a:ext uri="{FF2B5EF4-FFF2-40B4-BE49-F238E27FC236}">
                    <a16:creationId xmlns:a16="http://schemas.microsoft.com/office/drawing/2014/main" id="{8C874B46-6B48-43FB-9280-B3DBBEFA9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7" name="Line 76">
                <a:extLst>
                  <a:ext uri="{FF2B5EF4-FFF2-40B4-BE49-F238E27FC236}">
                    <a16:creationId xmlns:a16="http://schemas.microsoft.com/office/drawing/2014/main" id="{60454989-C04A-4E6C-AA3F-9A6C67632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9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8" name="Line 77">
                <a:extLst>
                  <a:ext uri="{FF2B5EF4-FFF2-40B4-BE49-F238E27FC236}">
                    <a16:creationId xmlns:a16="http://schemas.microsoft.com/office/drawing/2014/main" id="{AF4B211C-5B78-4556-93C1-A7B5A8D6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9" name="Line 78">
                <a:extLst>
                  <a:ext uri="{FF2B5EF4-FFF2-40B4-BE49-F238E27FC236}">
                    <a16:creationId xmlns:a16="http://schemas.microsoft.com/office/drawing/2014/main" id="{5296BF80-30DD-4CA9-84E3-1000366C9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0" name="Line 79">
                <a:extLst>
                  <a:ext uri="{FF2B5EF4-FFF2-40B4-BE49-F238E27FC236}">
                    <a16:creationId xmlns:a16="http://schemas.microsoft.com/office/drawing/2014/main" id="{B48A65E5-D551-474E-B23A-60E5103D1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3044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131" name="Group 80">
                <a:extLst>
                  <a:ext uri="{FF2B5EF4-FFF2-40B4-BE49-F238E27FC236}">
                    <a16:creationId xmlns:a16="http://schemas.microsoft.com/office/drawing/2014/main" id="{07DD00B3-7BB2-4375-9C61-D40160616E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3" y="2275"/>
                <a:ext cx="1815" cy="669"/>
                <a:chOff x="3719" y="2525"/>
                <a:chExt cx="1686" cy="366"/>
              </a:xfrm>
            </p:grpSpPr>
            <p:sp>
              <p:nvSpPr>
                <p:cNvPr id="47143" name="Freeform 81">
                  <a:extLst>
                    <a:ext uri="{FF2B5EF4-FFF2-40B4-BE49-F238E27FC236}">
                      <a16:creationId xmlns:a16="http://schemas.microsoft.com/office/drawing/2014/main" id="{20B7B425-7B04-4703-8FFA-70F6AF878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2" y="2525"/>
                  <a:ext cx="1393" cy="366"/>
                </a:xfrm>
                <a:custGeom>
                  <a:avLst/>
                  <a:gdLst>
                    <a:gd name="T0" fmla="*/ 1393 w 1393"/>
                    <a:gd name="T1" fmla="*/ 366 h 366"/>
                    <a:gd name="T2" fmla="*/ 1247 w 1393"/>
                    <a:gd name="T3" fmla="*/ 362 h 366"/>
                    <a:gd name="T4" fmla="*/ 1174 w 1393"/>
                    <a:gd name="T5" fmla="*/ 358 h 366"/>
                    <a:gd name="T6" fmla="*/ 1100 w 1393"/>
                    <a:gd name="T7" fmla="*/ 352 h 366"/>
                    <a:gd name="T8" fmla="*/ 1027 w 1393"/>
                    <a:gd name="T9" fmla="*/ 344 h 366"/>
                    <a:gd name="T10" fmla="*/ 953 w 1393"/>
                    <a:gd name="T11" fmla="*/ 333 h 366"/>
                    <a:gd name="T12" fmla="*/ 881 w 1393"/>
                    <a:gd name="T13" fmla="*/ 317 h 366"/>
                    <a:gd name="T14" fmla="*/ 734 w 1393"/>
                    <a:gd name="T15" fmla="*/ 274 h 366"/>
                    <a:gd name="T16" fmla="*/ 587 w 1393"/>
                    <a:gd name="T17" fmla="*/ 215 h 366"/>
                    <a:gd name="T18" fmla="*/ 440 w 1393"/>
                    <a:gd name="T19" fmla="*/ 143 h 366"/>
                    <a:gd name="T20" fmla="*/ 366 w 1393"/>
                    <a:gd name="T21" fmla="*/ 106 h 366"/>
                    <a:gd name="T22" fmla="*/ 294 w 1393"/>
                    <a:gd name="T23" fmla="*/ 73 h 366"/>
                    <a:gd name="T24" fmla="*/ 219 w 1393"/>
                    <a:gd name="T25" fmla="*/ 43 h 366"/>
                    <a:gd name="T26" fmla="*/ 147 w 1393"/>
                    <a:gd name="T27" fmla="*/ 20 h 366"/>
                    <a:gd name="T28" fmla="*/ 73 w 1393"/>
                    <a:gd name="T29" fmla="*/ 4 h 366"/>
                    <a:gd name="T30" fmla="*/ 0 w 1393"/>
                    <a:gd name="T31" fmla="*/ 0 h 36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93" h="366">
                      <a:moveTo>
                        <a:pt x="1393" y="366"/>
                      </a:moveTo>
                      <a:lnTo>
                        <a:pt x="1247" y="362"/>
                      </a:lnTo>
                      <a:lnTo>
                        <a:pt x="1174" y="358"/>
                      </a:lnTo>
                      <a:lnTo>
                        <a:pt x="1100" y="352"/>
                      </a:lnTo>
                      <a:lnTo>
                        <a:pt x="1027" y="344"/>
                      </a:lnTo>
                      <a:lnTo>
                        <a:pt x="953" y="333"/>
                      </a:lnTo>
                      <a:lnTo>
                        <a:pt x="881" y="317"/>
                      </a:lnTo>
                      <a:lnTo>
                        <a:pt x="734" y="274"/>
                      </a:lnTo>
                      <a:lnTo>
                        <a:pt x="587" y="215"/>
                      </a:lnTo>
                      <a:lnTo>
                        <a:pt x="440" y="143"/>
                      </a:lnTo>
                      <a:lnTo>
                        <a:pt x="366" y="106"/>
                      </a:lnTo>
                      <a:lnTo>
                        <a:pt x="294" y="73"/>
                      </a:lnTo>
                      <a:lnTo>
                        <a:pt x="219" y="43"/>
                      </a:lnTo>
                      <a:lnTo>
                        <a:pt x="147" y="20"/>
                      </a:lnTo>
                      <a:lnTo>
                        <a:pt x="73" y="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4" name="Freeform 82">
                  <a:extLst>
                    <a:ext uri="{FF2B5EF4-FFF2-40B4-BE49-F238E27FC236}">
                      <a16:creationId xmlns:a16="http://schemas.microsoft.com/office/drawing/2014/main" id="{01604662-BEAC-4A82-B4EF-05DB7DCED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9" y="2525"/>
                  <a:ext cx="293" cy="366"/>
                </a:xfrm>
                <a:custGeom>
                  <a:avLst/>
                  <a:gdLst>
                    <a:gd name="T0" fmla="*/ 0 w 293"/>
                    <a:gd name="T1" fmla="*/ 366 h 366"/>
                    <a:gd name="T2" fmla="*/ 31 w 293"/>
                    <a:gd name="T3" fmla="*/ 362 h 366"/>
                    <a:gd name="T4" fmla="*/ 47 w 293"/>
                    <a:gd name="T5" fmla="*/ 358 h 366"/>
                    <a:gd name="T6" fmla="*/ 60 w 293"/>
                    <a:gd name="T7" fmla="*/ 352 h 366"/>
                    <a:gd name="T8" fmla="*/ 76 w 293"/>
                    <a:gd name="T9" fmla="*/ 344 h 366"/>
                    <a:gd name="T10" fmla="*/ 92 w 293"/>
                    <a:gd name="T11" fmla="*/ 333 h 366"/>
                    <a:gd name="T12" fmla="*/ 107 w 293"/>
                    <a:gd name="T13" fmla="*/ 317 h 366"/>
                    <a:gd name="T14" fmla="*/ 139 w 293"/>
                    <a:gd name="T15" fmla="*/ 274 h 366"/>
                    <a:gd name="T16" fmla="*/ 170 w 293"/>
                    <a:gd name="T17" fmla="*/ 215 h 366"/>
                    <a:gd name="T18" fmla="*/ 201 w 293"/>
                    <a:gd name="T19" fmla="*/ 143 h 366"/>
                    <a:gd name="T20" fmla="*/ 215 w 293"/>
                    <a:gd name="T21" fmla="*/ 106 h 366"/>
                    <a:gd name="T22" fmla="*/ 231 w 293"/>
                    <a:gd name="T23" fmla="*/ 73 h 366"/>
                    <a:gd name="T24" fmla="*/ 246 w 293"/>
                    <a:gd name="T25" fmla="*/ 43 h 366"/>
                    <a:gd name="T26" fmla="*/ 262 w 293"/>
                    <a:gd name="T27" fmla="*/ 20 h 366"/>
                    <a:gd name="T28" fmla="*/ 278 w 293"/>
                    <a:gd name="T29" fmla="*/ 4 h 366"/>
                    <a:gd name="T30" fmla="*/ 293 w 293"/>
                    <a:gd name="T31" fmla="*/ 0 h 36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93" h="366">
                      <a:moveTo>
                        <a:pt x="0" y="366"/>
                      </a:moveTo>
                      <a:lnTo>
                        <a:pt x="31" y="362"/>
                      </a:lnTo>
                      <a:lnTo>
                        <a:pt x="47" y="358"/>
                      </a:lnTo>
                      <a:lnTo>
                        <a:pt x="60" y="352"/>
                      </a:lnTo>
                      <a:lnTo>
                        <a:pt x="76" y="344"/>
                      </a:lnTo>
                      <a:lnTo>
                        <a:pt x="92" y="333"/>
                      </a:lnTo>
                      <a:lnTo>
                        <a:pt x="107" y="317"/>
                      </a:lnTo>
                      <a:lnTo>
                        <a:pt x="139" y="274"/>
                      </a:lnTo>
                      <a:lnTo>
                        <a:pt x="170" y="215"/>
                      </a:lnTo>
                      <a:lnTo>
                        <a:pt x="201" y="143"/>
                      </a:lnTo>
                      <a:lnTo>
                        <a:pt x="215" y="106"/>
                      </a:lnTo>
                      <a:lnTo>
                        <a:pt x="231" y="73"/>
                      </a:lnTo>
                      <a:lnTo>
                        <a:pt x="246" y="43"/>
                      </a:lnTo>
                      <a:lnTo>
                        <a:pt x="262" y="20"/>
                      </a:lnTo>
                      <a:lnTo>
                        <a:pt x="278" y="4"/>
                      </a:lnTo>
                      <a:lnTo>
                        <a:pt x="293" y="0"/>
                      </a:lnTo>
                    </a:path>
                  </a:pathLst>
                </a:custGeom>
                <a:noFill/>
                <a:ln w="38100" cmpd="sng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132" name="Group 83">
                <a:extLst>
                  <a:ext uri="{FF2B5EF4-FFF2-40B4-BE49-F238E27FC236}">
                    <a16:creationId xmlns:a16="http://schemas.microsoft.com/office/drawing/2014/main" id="{594314BC-53AD-4B09-A468-156D95C8AF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8" y="2101"/>
                <a:ext cx="713" cy="902"/>
                <a:chOff x="3828" y="2396"/>
                <a:chExt cx="662" cy="495"/>
              </a:xfrm>
            </p:grpSpPr>
            <p:sp>
              <p:nvSpPr>
                <p:cNvPr id="47141" name="Freeform 84">
                  <a:extLst>
                    <a:ext uri="{FF2B5EF4-FFF2-40B4-BE49-F238E27FC236}">
                      <a16:creationId xmlns:a16="http://schemas.microsoft.com/office/drawing/2014/main" id="{6CF17920-F97C-418C-8D30-456216CBA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4" y="2396"/>
                  <a:ext cx="566" cy="495"/>
                </a:xfrm>
                <a:custGeom>
                  <a:avLst/>
                  <a:gdLst>
                    <a:gd name="T0" fmla="*/ 566 w 566"/>
                    <a:gd name="T1" fmla="*/ 495 h 495"/>
                    <a:gd name="T2" fmla="*/ 505 w 566"/>
                    <a:gd name="T3" fmla="*/ 489 h 495"/>
                    <a:gd name="T4" fmla="*/ 476 w 566"/>
                    <a:gd name="T5" fmla="*/ 483 h 495"/>
                    <a:gd name="T6" fmla="*/ 446 w 566"/>
                    <a:gd name="T7" fmla="*/ 475 h 495"/>
                    <a:gd name="T8" fmla="*/ 417 w 566"/>
                    <a:gd name="T9" fmla="*/ 466 h 495"/>
                    <a:gd name="T10" fmla="*/ 386 w 566"/>
                    <a:gd name="T11" fmla="*/ 450 h 495"/>
                    <a:gd name="T12" fmla="*/ 356 w 566"/>
                    <a:gd name="T13" fmla="*/ 428 h 495"/>
                    <a:gd name="T14" fmla="*/ 298 w 566"/>
                    <a:gd name="T15" fmla="*/ 372 h 495"/>
                    <a:gd name="T16" fmla="*/ 237 w 566"/>
                    <a:gd name="T17" fmla="*/ 292 h 495"/>
                    <a:gd name="T18" fmla="*/ 178 w 566"/>
                    <a:gd name="T19" fmla="*/ 194 h 495"/>
                    <a:gd name="T20" fmla="*/ 149 w 566"/>
                    <a:gd name="T21" fmla="*/ 145 h 495"/>
                    <a:gd name="T22" fmla="*/ 118 w 566"/>
                    <a:gd name="T23" fmla="*/ 98 h 495"/>
                    <a:gd name="T24" fmla="*/ 88 w 566"/>
                    <a:gd name="T25" fmla="*/ 59 h 495"/>
                    <a:gd name="T26" fmla="*/ 59 w 566"/>
                    <a:gd name="T27" fmla="*/ 28 h 495"/>
                    <a:gd name="T28" fmla="*/ 30 w 566"/>
                    <a:gd name="T29" fmla="*/ 8 h 495"/>
                    <a:gd name="T30" fmla="*/ 0 w 566"/>
                    <a:gd name="T31" fmla="*/ 0 h 49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566" h="495">
                      <a:moveTo>
                        <a:pt x="566" y="495"/>
                      </a:moveTo>
                      <a:lnTo>
                        <a:pt x="505" y="489"/>
                      </a:lnTo>
                      <a:lnTo>
                        <a:pt x="476" y="483"/>
                      </a:lnTo>
                      <a:lnTo>
                        <a:pt x="446" y="475"/>
                      </a:lnTo>
                      <a:lnTo>
                        <a:pt x="417" y="466"/>
                      </a:lnTo>
                      <a:lnTo>
                        <a:pt x="386" y="450"/>
                      </a:lnTo>
                      <a:lnTo>
                        <a:pt x="356" y="428"/>
                      </a:lnTo>
                      <a:lnTo>
                        <a:pt x="298" y="372"/>
                      </a:lnTo>
                      <a:lnTo>
                        <a:pt x="237" y="292"/>
                      </a:lnTo>
                      <a:lnTo>
                        <a:pt x="178" y="194"/>
                      </a:lnTo>
                      <a:lnTo>
                        <a:pt x="149" y="145"/>
                      </a:lnTo>
                      <a:lnTo>
                        <a:pt x="118" y="98"/>
                      </a:lnTo>
                      <a:lnTo>
                        <a:pt x="88" y="59"/>
                      </a:lnTo>
                      <a:lnTo>
                        <a:pt x="59" y="28"/>
                      </a:lnTo>
                      <a:lnTo>
                        <a:pt x="30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mpd="sng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2" name="Freeform 85">
                  <a:extLst>
                    <a:ext uri="{FF2B5EF4-FFF2-40B4-BE49-F238E27FC236}">
                      <a16:creationId xmlns:a16="http://schemas.microsoft.com/office/drawing/2014/main" id="{A095E66D-0D0B-4B05-92B2-76E18FC50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8" y="2396"/>
                  <a:ext cx="96" cy="495"/>
                </a:xfrm>
                <a:custGeom>
                  <a:avLst/>
                  <a:gdLst>
                    <a:gd name="T0" fmla="*/ 0 w 96"/>
                    <a:gd name="T1" fmla="*/ 495 h 495"/>
                    <a:gd name="T2" fmla="*/ 10 w 96"/>
                    <a:gd name="T3" fmla="*/ 489 h 495"/>
                    <a:gd name="T4" fmla="*/ 16 w 96"/>
                    <a:gd name="T5" fmla="*/ 483 h 495"/>
                    <a:gd name="T6" fmla="*/ 20 w 96"/>
                    <a:gd name="T7" fmla="*/ 475 h 495"/>
                    <a:gd name="T8" fmla="*/ 26 w 96"/>
                    <a:gd name="T9" fmla="*/ 466 h 495"/>
                    <a:gd name="T10" fmla="*/ 30 w 96"/>
                    <a:gd name="T11" fmla="*/ 450 h 495"/>
                    <a:gd name="T12" fmla="*/ 36 w 96"/>
                    <a:gd name="T13" fmla="*/ 428 h 495"/>
                    <a:gd name="T14" fmla="*/ 45 w 96"/>
                    <a:gd name="T15" fmla="*/ 372 h 495"/>
                    <a:gd name="T16" fmla="*/ 55 w 96"/>
                    <a:gd name="T17" fmla="*/ 292 h 495"/>
                    <a:gd name="T18" fmla="*/ 65 w 96"/>
                    <a:gd name="T19" fmla="*/ 194 h 495"/>
                    <a:gd name="T20" fmla="*/ 71 w 96"/>
                    <a:gd name="T21" fmla="*/ 145 h 495"/>
                    <a:gd name="T22" fmla="*/ 75 w 96"/>
                    <a:gd name="T23" fmla="*/ 98 h 495"/>
                    <a:gd name="T24" fmla="*/ 81 w 96"/>
                    <a:gd name="T25" fmla="*/ 59 h 495"/>
                    <a:gd name="T26" fmla="*/ 86 w 96"/>
                    <a:gd name="T27" fmla="*/ 28 h 495"/>
                    <a:gd name="T28" fmla="*/ 90 w 96"/>
                    <a:gd name="T29" fmla="*/ 8 h 495"/>
                    <a:gd name="T30" fmla="*/ 96 w 96"/>
                    <a:gd name="T31" fmla="*/ 0 h 49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96" h="495">
                      <a:moveTo>
                        <a:pt x="0" y="495"/>
                      </a:moveTo>
                      <a:lnTo>
                        <a:pt x="10" y="489"/>
                      </a:lnTo>
                      <a:lnTo>
                        <a:pt x="16" y="483"/>
                      </a:lnTo>
                      <a:lnTo>
                        <a:pt x="20" y="475"/>
                      </a:lnTo>
                      <a:lnTo>
                        <a:pt x="26" y="466"/>
                      </a:lnTo>
                      <a:lnTo>
                        <a:pt x="30" y="450"/>
                      </a:lnTo>
                      <a:lnTo>
                        <a:pt x="36" y="428"/>
                      </a:lnTo>
                      <a:lnTo>
                        <a:pt x="45" y="372"/>
                      </a:lnTo>
                      <a:lnTo>
                        <a:pt x="55" y="292"/>
                      </a:lnTo>
                      <a:lnTo>
                        <a:pt x="65" y="194"/>
                      </a:lnTo>
                      <a:lnTo>
                        <a:pt x="71" y="145"/>
                      </a:lnTo>
                      <a:lnTo>
                        <a:pt x="75" y="98"/>
                      </a:lnTo>
                      <a:lnTo>
                        <a:pt x="81" y="59"/>
                      </a:lnTo>
                      <a:lnTo>
                        <a:pt x="86" y="28"/>
                      </a:lnTo>
                      <a:lnTo>
                        <a:pt x="90" y="8"/>
                      </a:lnTo>
                      <a:lnTo>
                        <a:pt x="96" y="0"/>
                      </a:lnTo>
                    </a:path>
                  </a:pathLst>
                </a:custGeom>
                <a:noFill/>
                <a:ln w="38100" cmpd="sng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133" name="Freeform 86">
                <a:extLst>
                  <a:ext uri="{FF2B5EF4-FFF2-40B4-BE49-F238E27FC236}">
                    <a16:creationId xmlns:a16="http://schemas.microsoft.com/office/drawing/2014/main" id="{51542169-A972-401C-A542-8B796B7A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837"/>
                <a:ext cx="1597" cy="1135"/>
              </a:xfrm>
              <a:custGeom>
                <a:avLst/>
                <a:gdLst>
                  <a:gd name="T0" fmla="*/ 0 w 1483"/>
                  <a:gd name="T1" fmla="*/ 0 h 622"/>
                  <a:gd name="T2" fmla="*/ 4 w 1483"/>
                  <a:gd name="T3" fmla="*/ 15943 h 622"/>
                  <a:gd name="T4" fmla="*/ 28 w 1483"/>
                  <a:gd name="T5" fmla="*/ 32678 h 622"/>
                  <a:gd name="T6" fmla="*/ 72 w 1483"/>
                  <a:gd name="T7" fmla="*/ 48694 h 622"/>
                  <a:gd name="T8" fmla="*/ 118 w 1483"/>
                  <a:gd name="T9" fmla="*/ 65007 h 622"/>
                  <a:gd name="T10" fmla="*/ 190 w 1483"/>
                  <a:gd name="T11" fmla="*/ 81023 h 622"/>
                  <a:gd name="T12" fmla="*/ 270 w 1483"/>
                  <a:gd name="T13" fmla="*/ 96280 h 622"/>
                  <a:gd name="T14" fmla="*/ 363 w 1483"/>
                  <a:gd name="T15" fmla="*/ 111241 h 622"/>
                  <a:gd name="T16" fmla="*/ 474 w 1483"/>
                  <a:gd name="T17" fmla="*/ 126500 h 622"/>
                  <a:gd name="T18" fmla="*/ 602 w 1483"/>
                  <a:gd name="T19" fmla="*/ 139986 h 622"/>
                  <a:gd name="T20" fmla="*/ 734 w 1483"/>
                  <a:gd name="T21" fmla="*/ 153948 h 622"/>
                  <a:gd name="T22" fmla="*/ 884 w 1483"/>
                  <a:gd name="T23" fmla="*/ 166650 h 622"/>
                  <a:gd name="T24" fmla="*/ 1040 w 1483"/>
                  <a:gd name="T25" fmla="*/ 179193 h 622"/>
                  <a:gd name="T26" fmla="*/ 1208 w 1483"/>
                  <a:gd name="T27" fmla="*/ 190645 h 622"/>
                  <a:gd name="T28" fmla="*/ 1393 w 1483"/>
                  <a:gd name="T29" fmla="*/ 200944 h 622"/>
                  <a:gd name="T30" fmla="*/ 1586 w 1483"/>
                  <a:gd name="T31" fmla="*/ 211322 h 622"/>
                  <a:gd name="T32" fmla="*/ 1780 w 1483"/>
                  <a:gd name="T33" fmla="*/ 220279 h 622"/>
                  <a:gd name="T34" fmla="*/ 1985 w 1483"/>
                  <a:gd name="T35" fmla="*/ 227885 h 622"/>
                  <a:gd name="T36" fmla="*/ 2205 w 1483"/>
                  <a:gd name="T37" fmla="*/ 235317 h 622"/>
                  <a:gd name="T38" fmla="*/ 2424 w 1483"/>
                  <a:gd name="T39" fmla="*/ 241770 h 622"/>
                  <a:gd name="T40" fmla="*/ 2644 w 1483"/>
                  <a:gd name="T41" fmla="*/ 247231 h 622"/>
                  <a:gd name="T42" fmla="*/ 2878 w 1483"/>
                  <a:gd name="T43" fmla="*/ 251258 h 622"/>
                  <a:gd name="T44" fmla="*/ 3109 w 1483"/>
                  <a:gd name="T45" fmla="*/ 254596 h 62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83" h="622">
                    <a:moveTo>
                      <a:pt x="0" y="0"/>
                    </a:moveTo>
                    <a:lnTo>
                      <a:pt x="4" y="39"/>
                    </a:lnTo>
                    <a:lnTo>
                      <a:pt x="14" y="80"/>
                    </a:lnTo>
                    <a:lnTo>
                      <a:pt x="34" y="119"/>
                    </a:lnTo>
                    <a:lnTo>
                      <a:pt x="57" y="159"/>
                    </a:lnTo>
                    <a:lnTo>
                      <a:pt x="90" y="198"/>
                    </a:lnTo>
                    <a:lnTo>
                      <a:pt x="129" y="235"/>
                    </a:lnTo>
                    <a:lnTo>
                      <a:pt x="174" y="272"/>
                    </a:lnTo>
                    <a:lnTo>
                      <a:pt x="227" y="309"/>
                    </a:lnTo>
                    <a:lnTo>
                      <a:pt x="286" y="342"/>
                    </a:lnTo>
                    <a:lnTo>
                      <a:pt x="350" y="376"/>
                    </a:lnTo>
                    <a:lnTo>
                      <a:pt x="421" y="407"/>
                    </a:lnTo>
                    <a:lnTo>
                      <a:pt x="497" y="438"/>
                    </a:lnTo>
                    <a:lnTo>
                      <a:pt x="577" y="466"/>
                    </a:lnTo>
                    <a:lnTo>
                      <a:pt x="664" y="491"/>
                    </a:lnTo>
                    <a:lnTo>
                      <a:pt x="756" y="516"/>
                    </a:lnTo>
                    <a:lnTo>
                      <a:pt x="849" y="538"/>
                    </a:lnTo>
                    <a:lnTo>
                      <a:pt x="947" y="557"/>
                    </a:lnTo>
                    <a:lnTo>
                      <a:pt x="1051" y="575"/>
                    </a:lnTo>
                    <a:lnTo>
                      <a:pt x="1155" y="591"/>
                    </a:lnTo>
                    <a:lnTo>
                      <a:pt x="1262" y="604"/>
                    </a:lnTo>
                    <a:lnTo>
                      <a:pt x="1372" y="614"/>
                    </a:lnTo>
                    <a:lnTo>
                      <a:pt x="1483" y="622"/>
                    </a:lnTo>
                  </a:path>
                </a:pathLst>
              </a:custGeom>
              <a:noFill/>
              <a:ln w="38100" cmpd="sng">
                <a:solidFill>
                  <a:srgbClr val="FFFF9B"/>
                </a:solidFill>
                <a:prstDash val="solid"/>
                <a:round/>
                <a:headEnd/>
                <a:tailEnd/>
              </a:ln>
              <a:effectLst>
                <a:outerShdw dist="45791" dir="3378596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7134" name="Group 87">
                <a:extLst>
                  <a:ext uri="{FF2B5EF4-FFF2-40B4-BE49-F238E27FC236}">
                    <a16:creationId xmlns:a16="http://schemas.microsoft.com/office/drawing/2014/main" id="{6A351F66-B42E-470D-A76F-CDA95757DE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67" y="2438"/>
                <a:ext cx="1606" cy="509"/>
                <a:chOff x="342" y="3009"/>
                <a:chExt cx="1492" cy="717"/>
              </a:xfrm>
            </p:grpSpPr>
            <p:sp>
              <p:nvSpPr>
                <p:cNvPr id="47139" name="Freeform 88">
                  <a:extLst>
                    <a:ext uri="{FF2B5EF4-FFF2-40B4-BE49-F238E27FC236}">
                      <a16:creationId xmlns:a16="http://schemas.microsoft.com/office/drawing/2014/main" id="{A2A7A622-7800-4420-B43B-EB0694BF9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" y="3009"/>
                  <a:ext cx="747" cy="717"/>
                </a:xfrm>
                <a:custGeom>
                  <a:avLst/>
                  <a:gdLst>
                    <a:gd name="T0" fmla="*/ 747 w 747"/>
                    <a:gd name="T1" fmla="*/ 717 h 717"/>
                    <a:gd name="T2" fmla="*/ 668 w 747"/>
                    <a:gd name="T3" fmla="*/ 709 h 717"/>
                    <a:gd name="T4" fmla="*/ 630 w 747"/>
                    <a:gd name="T5" fmla="*/ 700 h 717"/>
                    <a:gd name="T6" fmla="*/ 590 w 747"/>
                    <a:gd name="T7" fmla="*/ 689 h 717"/>
                    <a:gd name="T8" fmla="*/ 550 w 747"/>
                    <a:gd name="T9" fmla="*/ 672 h 717"/>
                    <a:gd name="T10" fmla="*/ 512 w 747"/>
                    <a:gd name="T11" fmla="*/ 649 h 717"/>
                    <a:gd name="T12" fmla="*/ 472 w 747"/>
                    <a:gd name="T13" fmla="*/ 620 h 717"/>
                    <a:gd name="T14" fmla="*/ 394 w 747"/>
                    <a:gd name="T15" fmla="*/ 538 h 717"/>
                    <a:gd name="T16" fmla="*/ 316 w 747"/>
                    <a:gd name="T17" fmla="*/ 420 h 717"/>
                    <a:gd name="T18" fmla="*/ 236 w 747"/>
                    <a:gd name="T19" fmla="*/ 280 h 717"/>
                    <a:gd name="T20" fmla="*/ 196 w 747"/>
                    <a:gd name="T21" fmla="*/ 208 h 717"/>
                    <a:gd name="T22" fmla="*/ 158 w 747"/>
                    <a:gd name="T23" fmla="*/ 142 h 717"/>
                    <a:gd name="T24" fmla="*/ 118 w 747"/>
                    <a:gd name="T25" fmla="*/ 84 h 717"/>
                    <a:gd name="T26" fmla="*/ 80 w 747"/>
                    <a:gd name="T27" fmla="*/ 38 h 717"/>
                    <a:gd name="T28" fmla="*/ 40 w 747"/>
                    <a:gd name="T29" fmla="*/ 9 h 717"/>
                    <a:gd name="T30" fmla="*/ 0 w 747"/>
                    <a:gd name="T31" fmla="*/ 0 h 7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747" h="717">
                      <a:moveTo>
                        <a:pt x="747" y="717"/>
                      </a:moveTo>
                      <a:lnTo>
                        <a:pt x="668" y="709"/>
                      </a:lnTo>
                      <a:lnTo>
                        <a:pt x="630" y="700"/>
                      </a:lnTo>
                      <a:lnTo>
                        <a:pt x="590" y="689"/>
                      </a:lnTo>
                      <a:lnTo>
                        <a:pt x="550" y="672"/>
                      </a:lnTo>
                      <a:lnTo>
                        <a:pt x="512" y="649"/>
                      </a:lnTo>
                      <a:lnTo>
                        <a:pt x="472" y="620"/>
                      </a:lnTo>
                      <a:lnTo>
                        <a:pt x="394" y="538"/>
                      </a:lnTo>
                      <a:lnTo>
                        <a:pt x="316" y="420"/>
                      </a:lnTo>
                      <a:lnTo>
                        <a:pt x="236" y="280"/>
                      </a:lnTo>
                      <a:lnTo>
                        <a:pt x="196" y="208"/>
                      </a:lnTo>
                      <a:lnTo>
                        <a:pt x="158" y="142"/>
                      </a:lnTo>
                      <a:lnTo>
                        <a:pt x="118" y="84"/>
                      </a:lnTo>
                      <a:lnTo>
                        <a:pt x="80" y="38"/>
                      </a:lnTo>
                      <a:lnTo>
                        <a:pt x="40" y="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140" name="Freeform 89">
                  <a:extLst>
                    <a:ext uri="{FF2B5EF4-FFF2-40B4-BE49-F238E27FC236}">
                      <a16:creationId xmlns:a16="http://schemas.microsoft.com/office/drawing/2014/main" id="{F6C57FE0-DB59-45E1-833A-C9BABCEE9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" y="3009"/>
                  <a:ext cx="745" cy="717"/>
                </a:xfrm>
                <a:custGeom>
                  <a:avLst/>
                  <a:gdLst>
                    <a:gd name="T0" fmla="*/ 0 w 745"/>
                    <a:gd name="T1" fmla="*/ 717 h 717"/>
                    <a:gd name="T2" fmla="*/ 78 w 745"/>
                    <a:gd name="T3" fmla="*/ 709 h 717"/>
                    <a:gd name="T4" fmla="*/ 118 w 745"/>
                    <a:gd name="T5" fmla="*/ 700 h 717"/>
                    <a:gd name="T6" fmla="*/ 156 w 745"/>
                    <a:gd name="T7" fmla="*/ 689 h 717"/>
                    <a:gd name="T8" fmla="*/ 196 w 745"/>
                    <a:gd name="T9" fmla="*/ 672 h 717"/>
                    <a:gd name="T10" fmla="*/ 236 w 745"/>
                    <a:gd name="T11" fmla="*/ 649 h 717"/>
                    <a:gd name="T12" fmla="*/ 274 w 745"/>
                    <a:gd name="T13" fmla="*/ 620 h 717"/>
                    <a:gd name="T14" fmla="*/ 354 w 745"/>
                    <a:gd name="T15" fmla="*/ 538 h 717"/>
                    <a:gd name="T16" fmla="*/ 432 w 745"/>
                    <a:gd name="T17" fmla="*/ 420 h 717"/>
                    <a:gd name="T18" fmla="*/ 510 w 745"/>
                    <a:gd name="T19" fmla="*/ 280 h 717"/>
                    <a:gd name="T20" fmla="*/ 550 w 745"/>
                    <a:gd name="T21" fmla="*/ 208 h 717"/>
                    <a:gd name="T22" fmla="*/ 589 w 745"/>
                    <a:gd name="T23" fmla="*/ 142 h 717"/>
                    <a:gd name="T24" fmla="*/ 628 w 745"/>
                    <a:gd name="T25" fmla="*/ 84 h 717"/>
                    <a:gd name="T26" fmla="*/ 667 w 745"/>
                    <a:gd name="T27" fmla="*/ 38 h 717"/>
                    <a:gd name="T28" fmla="*/ 707 w 745"/>
                    <a:gd name="T29" fmla="*/ 9 h 717"/>
                    <a:gd name="T30" fmla="*/ 745 w 745"/>
                    <a:gd name="T31" fmla="*/ 0 h 7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745" h="717">
                      <a:moveTo>
                        <a:pt x="0" y="717"/>
                      </a:moveTo>
                      <a:lnTo>
                        <a:pt x="78" y="709"/>
                      </a:lnTo>
                      <a:lnTo>
                        <a:pt x="118" y="700"/>
                      </a:lnTo>
                      <a:lnTo>
                        <a:pt x="156" y="689"/>
                      </a:lnTo>
                      <a:lnTo>
                        <a:pt x="196" y="672"/>
                      </a:lnTo>
                      <a:lnTo>
                        <a:pt x="236" y="649"/>
                      </a:lnTo>
                      <a:lnTo>
                        <a:pt x="274" y="620"/>
                      </a:lnTo>
                      <a:lnTo>
                        <a:pt x="354" y="538"/>
                      </a:lnTo>
                      <a:lnTo>
                        <a:pt x="432" y="420"/>
                      </a:lnTo>
                      <a:lnTo>
                        <a:pt x="510" y="280"/>
                      </a:lnTo>
                      <a:lnTo>
                        <a:pt x="550" y="208"/>
                      </a:lnTo>
                      <a:lnTo>
                        <a:pt x="589" y="142"/>
                      </a:lnTo>
                      <a:lnTo>
                        <a:pt x="628" y="84"/>
                      </a:lnTo>
                      <a:lnTo>
                        <a:pt x="667" y="38"/>
                      </a:lnTo>
                      <a:lnTo>
                        <a:pt x="707" y="9"/>
                      </a:lnTo>
                      <a:lnTo>
                        <a:pt x="745" y="0"/>
                      </a:lnTo>
                    </a:path>
                  </a:pathLst>
                </a:custGeom>
                <a:noFill/>
                <a:ln w="38100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7135" name="AutoShape 90">
                <a:extLst>
                  <a:ext uri="{FF2B5EF4-FFF2-40B4-BE49-F238E27FC236}">
                    <a16:creationId xmlns:a16="http://schemas.microsoft.com/office/drawing/2014/main" id="{DDA0BC25-815D-4945-81CB-3103A3280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784"/>
                <a:ext cx="335" cy="211"/>
              </a:xfrm>
              <a:prstGeom prst="wedgeRoundRectCallout">
                <a:avLst>
                  <a:gd name="adj1" fmla="val -50000"/>
                  <a:gd name="adj2" fmla="val 79106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n=1</a:t>
                </a:r>
              </a:p>
            </p:txBody>
          </p:sp>
          <p:sp>
            <p:nvSpPr>
              <p:cNvPr id="325723" name="AutoShape 91">
                <a:extLst>
                  <a:ext uri="{FF2B5EF4-FFF2-40B4-BE49-F238E27FC236}">
                    <a16:creationId xmlns:a16="http://schemas.microsoft.com/office/drawing/2014/main" id="{AC5736DE-FD21-4502-B885-67DB8681E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947"/>
                <a:ext cx="336" cy="212"/>
              </a:xfrm>
              <a:prstGeom prst="wedgeRoundRectCallout">
                <a:avLst>
                  <a:gd name="adj1" fmla="val -107144"/>
                  <a:gd name="adj2" fmla="val 40412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1400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lt"/>
                    <a:ea typeface="+mn-ea"/>
                    <a:cs typeface="+mn-cs"/>
                  </a:rPr>
                  <a:t>n=4</a:t>
                </a:r>
              </a:p>
            </p:txBody>
          </p:sp>
          <p:sp>
            <p:nvSpPr>
              <p:cNvPr id="325724" name="AutoShape 92">
                <a:extLst>
                  <a:ext uri="{FF2B5EF4-FFF2-40B4-BE49-F238E27FC236}">
                    <a16:creationId xmlns:a16="http://schemas.microsoft.com/office/drawing/2014/main" id="{367B8000-9F6E-4008-8E79-5D0EED7B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2062"/>
                <a:ext cx="431" cy="212"/>
              </a:xfrm>
              <a:prstGeom prst="wedgeRoundRectCallout">
                <a:avLst>
                  <a:gd name="adj1" fmla="val -116588"/>
                  <a:gd name="adj2" fmla="val 94731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1400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lt"/>
                    <a:ea typeface="+mn-ea"/>
                    <a:cs typeface="+mn-cs"/>
                  </a:rPr>
                  <a:t>n=10</a:t>
                </a:r>
              </a:p>
            </p:txBody>
          </p:sp>
          <p:sp>
            <p:nvSpPr>
              <p:cNvPr id="325725" name="AutoShape 93">
                <a:extLst>
                  <a:ext uri="{FF2B5EF4-FFF2-40B4-BE49-F238E27FC236}">
                    <a16:creationId xmlns:a16="http://schemas.microsoft.com/office/drawing/2014/main" id="{AD3EA1D9-B295-4CC1-BD98-C1BACCC5B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384"/>
                <a:ext cx="432" cy="212"/>
              </a:xfrm>
              <a:prstGeom prst="wedgeRoundRectCallout">
                <a:avLst>
                  <a:gd name="adj1" fmla="val -61343"/>
                  <a:gd name="adj2" fmla="val 93537"/>
                  <a:gd name="adj3" fmla="val 16667"/>
                </a:avLst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1" lang="en-US" altLang="zh-CN" sz="1400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lt"/>
                    <a:ea typeface="+mn-ea"/>
                    <a:cs typeface="+mn-cs"/>
                  </a:rPr>
                  <a:t>n=20</a:t>
                </a:r>
              </a:p>
            </p:txBody>
          </p:sp>
        </p:grpSp>
      </p:grpSp>
      <p:sp>
        <p:nvSpPr>
          <p:cNvPr id="43" name="Rectangle 2">
            <a:extLst>
              <a:ext uri="{FF2B5EF4-FFF2-40B4-BE49-F238E27FC236}">
                <a16:creationId xmlns:a16="http://schemas.microsoft.com/office/drawing/2014/main" id="{AB242A4B-49AC-4E5B-8170-52A40648E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652463"/>
            <a:ext cx="3494088" cy="741362"/>
          </a:xfrm>
          <a:solidFill>
            <a:schemeClr val="accent4"/>
          </a:solidFill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hlink"/>
                </a:solidFill>
                <a:sym typeface="等线 Light"/>
              </a:rPr>
              <a:t>     </a:t>
            </a:r>
            <a:r>
              <a:rPr lang="en-US" altLang="zh-CN" dirty="0">
                <a:solidFill>
                  <a:schemeClr val="hlink"/>
                </a:solidFill>
                <a:sym typeface="等线 Light"/>
              </a:rPr>
              <a:t>3 . 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c</a:t>
            </a:r>
            <a:r>
              <a:rPr lang="en-US" altLang="zh-CN" baseline="30000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2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74" name="Group 2">
            <a:extLst>
              <a:ext uri="{FF2B5EF4-FFF2-40B4-BE49-F238E27FC236}">
                <a16:creationId xmlns:a16="http://schemas.microsoft.com/office/drawing/2014/main" id="{125737DF-EC9E-4807-8562-B89CF3260181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692150"/>
            <a:ext cx="3816350" cy="609600"/>
            <a:chOff x="0" y="0"/>
            <a:chExt cx="2156" cy="384"/>
          </a:xfrm>
        </p:grpSpPr>
        <p:graphicFrame>
          <p:nvGraphicFramePr>
            <p:cNvPr id="49167" name="Object 3">
              <a:extLst>
                <a:ext uri="{FF2B5EF4-FFF2-40B4-BE49-F238E27FC236}">
                  <a16:creationId xmlns:a16="http://schemas.microsoft.com/office/drawing/2014/main" id="{00FA793B-4443-41B5-B7A8-E4D8154C01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4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4" r:id="rId3" imgW="4876800" imgH="5486400" progId="">
                    <p:embed/>
                  </p:oleObj>
                </mc:Choice>
                <mc:Fallback>
                  <p:oleObj r:id="rId3" imgW="4876800" imgH="54864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4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8" name="Rectangle 4">
              <a:extLst>
                <a:ext uri="{FF2B5EF4-FFF2-40B4-BE49-F238E27FC236}">
                  <a16:creationId xmlns:a16="http://schemas.microsoft.com/office/drawing/2014/main" id="{0C3C1275-C3AF-4DEA-AFF1-2F7A41C00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"/>
              <a:ext cx="19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分布的概率密度为</a:t>
              </a:r>
            </a:p>
          </p:txBody>
        </p:sp>
      </p:grpSp>
      <p:sp>
        <p:nvSpPr>
          <p:cNvPr id="49155" name="Rectangle 5">
            <a:extLst>
              <a:ext uri="{FF2B5EF4-FFF2-40B4-BE49-F238E27FC236}">
                <a16:creationId xmlns:a16="http://schemas.microsoft.com/office/drawing/2014/main" id="{CC31C755-62D4-490E-8027-DB9102579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7878" name="Object 6">
            <a:extLst>
              <a:ext uri="{FF2B5EF4-FFF2-40B4-BE49-F238E27FC236}">
                <a16:creationId xmlns:a16="http://schemas.microsoft.com/office/drawing/2014/main" id="{9CDBD4A8-6EBC-4E13-AD28-680E17DDBF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412875"/>
          <a:ext cx="61976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r:id="rId5" imgW="55473600" imgH="15849600" progId="">
                  <p:embed/>
                </p:oleObj>
              </mc:Choice>
              <mc:Fallback>
                <p:oleObj r:id="rId5" imgW="55473600" imgH="158496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12875"/>
                        <a:ext cx="6197600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Rectangle 7">
            <a:extLst>
              <a:ext uri="{FF2B5EF4-FFF2-40B4-BE49-F238E27FC236}">
                <a16:creationId xmlns:a16="http://schemas.microsoft.com/office/drawing/2014/main" id="{8E9CA0C8-441D-49E1-B179-5576942C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268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7880" name="Group 8">
            <a:extLst>
              <a:ext uri="{FF2B5EF4-FFF2-40B4-BE49-F238E27FC236}">
                <a16:creationId xmlns:a16="http://schemas.microsoft.com/office/drawing/2014/main" id="{6EE9ED64-17FE-46FC-AE30-0E9B3C26CEC7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213100"/>
            <a:ext cx="8191500" cy="909638"/>
            <a:chOff x="0" y="0"/>
            <a:chExt cx="5002" cy="573"/>
          </a:xfrm>
        </p:grpSpPr>
        <p:sp>
          <p:nvSpPr>
            <p:cNvPr id="49162" name="Rectangle 9">
              <a:extLst>
                <a:ext uri="{FF2B5EF4-FFF2-40B4-BE49-F238E27FC236}">
                  <a16:creationId xmlns:a16="http://schemas.microsoft.com/office/drawing/2014/main" id="{ED788056-1EC8-45C3-9CC7-46834FBBE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136"/>
              <a:ext cx="33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在</a:t>
              </a:r>
            </a:p>
          </p:txBody>
        </p:sp>
        <p:sp>
          <p:nvSpPr>
            <p:cNvPr id="49163" name="Text Box 10">
              <a:extLst>
                <a:ext uri="{FF2B5EF4-FFF2-40B4-BE49-F238E27FC236}">
                  <a16:creationId xmlns:a16="http://schemas.microsoft.com/office/drawing/2014/main" id="{CD24A867-2758-4356-80EE-5462FCFCF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6"/>
              <a:ext cx="5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其中</a:t>
              </a:r>
            </a:p>
          </p:txBody>
        </p:sp>
        <p:graphicFrame>
          <p:nvGraphicFramePr>
            <p:cNvPr id="49164" name="Object 11">
              <a:extLst>
                <a:ext uri="{FF2B5EF4-FFF2-40B4-BE49-F238E27FC236}">
                  <a16:creationId xmlns:a16="http://schemas.microsoft.com/office/drawing/2014/main" id="{7032064C-CB5C-489D-B522-CFDA41E511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91" y="45"/>
            <a:ext cx="2751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6" r:id="rId7" imgW="42062400" imgH="7924800" progId="">
                    <p:embed/>
                  </p:oleObj>
                </mc:Choice>
                <mc:Fallback>
                  <p:oleObj r:id="rId7" imgW="42062400" imgH="7924800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1" y="45"/>
                          <a:ext cx="2751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5" name="Object 12">
              <a:extLst>
                <a:ext uri="{FF2B5EF4-FFF2-40B4-BE49-F238E27FC236}">
                  <a16:creationId xmlns:a16="http://schemas.microsoft.com/office/drawing/2014/main" id="{1A3E92A4-CB89-4B4C-BBF5-2A92F5670B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4" y="0"/>
            <a:ext cx="518" cy="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7" r:id="rId9" imgW="8839200" imgH="9753600" progId="">
                    <p:embed/>
                  </p:oleObj>
                </mc:Choice>
                <mc:Fallback>
                  <p:oleObj r:id="rId9" imgW="8839200" imgH="9753600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0"/>
                          <a:ext cx="518" cy="5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6" name="Rectangle 13">
              <a:extLst>
                <a:ext uri="{FF2B5EF4-FFF2-40B4-BE49-F238E27FC236}">
                  <a16:creationId xmlns:a16="http://schemas.microsoft.com/office/drawing/2014/main" id="{AE87A56E-7A96-4788-A790-B8F90CCFD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136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是函数</a:t>
              </a:r>
            </a:p>
          </p:txBody>
        </p:sp>
      </p:grpSp>
      <p:grpSp>
        <p:nvGrpSpPr>
          <p:cNvPr id="207886" name="Group 14">
            <a:extLst>
              <a:ext uri="{FF2B5EF4-FFF2-40B4-BE49-F238E27FC236}">
                <a16:creationId xmlns:a16="http://schemas.microsoft.com/office/drawing/2014/main" id="{B4E6A61D-AF51-49DD-A19E-006F6BA02E6F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149725"/>
            <a:ext cx="2879725" cy="982663"/>
            <a:chOff x="0" y="0"/>
            <a:chExt cx="1222" cy="619"/>
          </a:xfrm>
        </p:grpSpPr>
        <p:graphicFrame>
          <p:nvGraphicFramePr>
            <p:cNvPr id="49160" name="Object 15">
              <a:extLst>
                <a:ext uri="{FF2B5EF4-FFF2-40B4-BE49-F238E27FC236}">
                  <a16:creationId xmlns:a16="http://schemas.microsoft.com/office/drawing/2014/main" id="{9D5FE37B-3ED1-40FC-8B38-FC102ED8B8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599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8" r:id="rId11" imgW="9448800" imgH="9753600" progId="">
                    <p:embed/>
                  </p:oleObj>
                </mc:Choice>
                <mc:Fallback>
                  <p:oleObj r:id="rId11" imgW="9448800" imgH="9753600" progId="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599" cy="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1" name="Rectangle 16">
              <a:extLst>
                <a:ext uri="{FF2B5EF4-FFF2-40B4-BE49-F238E27FC236}">
                  <a16:creationId xmlns:a16="http://schemas.microsoft.com/office/drawing/2014/main" id="{DA727EA9-8503-4D53-9DD6-7E3AD461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82"/>
              <a:ext cx="63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处的值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10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0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1AA30A13-3C14-4A7C-A621-3E13640F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7013" y="5638800"/>
            <a:ext cx="49514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A6B5A9DF-7E94-4B82-BF3D-01C532AB7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44600"/>
            <a:ext cx="1584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性质</a:t>
            </a:r>
            <a:r>
              <a:rPr lang="en-US" altLang="zh-CN" sz="2800" b="1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1.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 </a:t>
            </a:r>
            <a:endParaRPr lang="en-US" altLang="zh-CN" sz="2800" b="1">
              <a:solidFill>
                <a:srgbClr val="0000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209924" name="Group 4">
            <a:extLst>
              <a:ext uri="{FF2B5EF4-FFF2-40B4-BE49-F238E27FC236}">
                <a16:creationId xmlns:a16="http://schemas.microsoft.com/office/drawing/2014/main" id="{6775B3D9-31B3-4A07-B484-41BF96F7843B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1196975"/>
            <a:ext cx="7281863" cy="609600"/>
            <a:chOff x="0" y="0"/>
            <a:chExt cx="4587" cy="384"/>
          </a:xfrm>
        </p:grpSpPr>
        <p:graphicFrame>
          <p:nvGraphicFramePr>
            <p:cNvPr id="50195" name="Object 5">
              <a:extLst>
                <a:ext uri="{FF2B5EF4-FFF2-40B4-BE49-F238E27FC236}">
                  <a16:creationId xmlns:a16="http://schemas.microsoft.com/office/drawing/2014/main" id="{CD514AAF-156E-4AD7-ADA1-F3126736DB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" y="0"/>
            <a:ext cx="1347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0" r:id="rId3" imgW="19202400" imgH="5486400" progId="">
                    <p:embed/>
                  </p:oleObj>
                </mc:Choice>
                <mc:Fallback>
                  <p:oleObj r:id="rId3" imgW="19202400" imgH="548640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" y="0"/>
                          <a:ext cx="1347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6" name="Rectangle 6">
              <a:extLst>
                <a:ext uri="{FF2B5EF4-FFF2-40B4-BE49-F238E27FC236}">
                  <a16:creationId xmlns:a16="http://schemas.microsoft.com/office/drawing/2014/main" id="{02DCC587-B9D0-442E-851D-3C1FAA1E8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3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</a:t>
              </a:r>
            </a:p>
          </p:txBody>
        </p:sp>
        <p:graphicFrame>
          <p:nvGraphicFramePr>
            <p:cNvPr id="50197" name="Object 7">
              <a:extLst>
                <a:ext uri="{FF2B5EF4-FFF2-40B4-BE49-F238E27FC236}">
                  <a16:creationId xmlns:a16="http://schemas.microsoft.com/office/drawing/2014/main" id="{4ED047CD-72A6-4EA0-830F-A58BFC8A7C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86" y="0"/>
            <a:ext cx="2501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1" r:id="rId5" imgW="35661600" imgH="5486400" progId="">
                    <p:embed/>
                  </p:oleObj>
                </mc:Choice>
                <mc:Fallback>
                  <p:oleObj r:id="rId5" imgW="35661600" imgH="548640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6" y="0"/>
                          <a:ext cx="2501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8" name="Rectangle 8">
              <a:extLst>
                <a:ext uri="{FF2B5EF4-FFF2-40B4-BE49-F238E27FC236}">
                  <a16:creationId xmlns:a16="http://schemas.microsoft.com/office/drawing/2014/main" id="{8EDACDDF-38D0-4BF8-8878-3B6988BE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33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则</a:t>
              </a:r>
            </a:p>
          </p:txBody>
        </p:sp>
      </p:grpSp>
      <p:sp>
        <p:nvSpPr>
          <p:cNvPr id="209929" name="Text Box 9" descr="深色竖线">
            <a:extLst>
              <a:ext uri="{FF2B5EF4-FFF2-40B4-BE49-F238E27FC236}">
                <a16:creationId xmlns:a16="http://schemas.microsoft.com/office/drawing/2014/main" id="{F3562AE9-5EE4-40D1-B661-F539DC19A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76475"/>
            <a:ext cx="1563688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证 明：</a:t>
            </a:r>
          </a:p>
        </p:txBody>
      </p:sp>
      <p:grpSp>
        <p:nvGrpSpPr>
          <p:cNvPr id="209930" name="Group 10">
            <a:extLst>
              <a:ext uri="{FF2B5EF4-FFF2-40B4-BE49-F238E27FC236}">
                <a16:creationId xmlns:a16="http://schemas.microsoft.com/office/drawing/2014/main" id="{90208E77-3C3F-4226-85FC-D1DB2F305597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2133600"/>
            <a:ext cx="7332662" cy="1112838"/>
            <a:chOff x="0" y="0"/>
            <a:chExt cx="4619" cy="701"/>
          </a:xfrm>
        </p:grpSpPr>
        <p:sp>
          <p:nvSpPr>
            <p:cNvPr id="50193" name="Text Box 11" descr="深色竖线">
              <a:extLst>
                <a:ext uri="{FF2B5EF4-FFF2-40B4-BE49-F238E27FC236}">
                  <a16:creationId xmlns:a16="http://schemas.microsoft.com/office/drawing/2014/main" id="{8798B4A8-F078-4D66-BBC7-FE553C99D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74"/>
              <a:ext cx="3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设</a:t>
              </a:r>
            </a:p>
          </p:txBody>
        </p:sp>
        <p:graphicFrame>
          <p:nvGraphicFramePr>
            <p:cNvPr id="50194" name="Object 12">
              <a:extLst>
                <a:ext uri="{FF2B5EF4-FFF2-40B4-BE49-F238E27FC236}">
                  <a16:creationId xmlns:a16="http://schemas.microsoft.com/office/drawing/2014/main" id="{ECB6DE09-BFF9-44FA-8A24-B4C83CB8FE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0"/>
            <a:ext cx="4091" cy="7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2" r:id="rId8" imgW="62788800" imgH="10363200" progId="">
                    <p:embed/>
                  </p:oleObj>
                </mc:Choice>
                <mc:Fallback>
                  <p:oleObj r:id="rId8" imgW="62788800" imgH="10363200" progId="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0"/>
                          <a:ext cx="4091" cy="7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9933" name="Group 13">
            <a:extLst>
              <a:ext uri="{FF2B5EF4-FFF2-40B4-BE49-F238E27FC236}">
                <a16:creationId xmlns:a16="http://schemas.microsoft.com/office/drawing/2014/main" id="{526018B8-FF91-49F4-A1AA-D1312B2D40A2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3357563"/>
            <a:ext cx="5735637" cy="546100"/>
            <a:chOff x="0" y="0"/>
            <a:chExt cx="3613" cy="344"/>
          </a:xfrm>
        </p:grpSpPr>
        <p:graphicFrame>
          <p:nvGraphicFramePr>
            <p:cNvPr id="50191" name="Object 14">
              <a:extLst>
                <a:ext uri="{FF2B5EF4-FFF2-40B4-BE49-F238E27FC236}">
                  <a16:creationId xmlns:a16="http://schemas.microsoft.com/office/drawing/2014/main" id="{CFDEB36D-8516-4B24-99F6-11FD9343A8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1951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3" r:id="rId10" imgW="22860000" imgH="5486400" progId="">
                    <p:embed/>
                  </p:oleObj>
                </mc:Choice>
                <mc:Fallback>
                  <p:oleObj r:id="rId10" imgW="22860000" imgH="5486400" progId="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951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2" name="Text Box 15" descr="深色竖线">
              <a:extLst>
                <a:ext uri="{FF2B5EF4-FFF2-40B4-BE49-F238E27FC236}">
                  <a16:creationId xmlns:a16="http://schemas.microsoft.com/office/drawing/2014/main" id="{D037FDAB-9657-40AD-8FF4-88CEBC601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0"/>
              <a:ext cx="16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相互独立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则</a:t>
              </a:r>
            </a:p>
          </p:txBody>
        </p:sp>
      </p:grpSp>
      <p:graphicFrame>
        <p:nvGraphicFramePr>
          <p:cNvPr id="209936" name="Object 16">
            <a:extLst>
              <a:ext uri="{FF2B5EF4-FFF2-40B4-BE49-F238E27FC236}">
                <a16:creationId xmlns:a16="http://schemas.microsoft.com/office/drawing/2014/main" id="{03D1002E-5A7F-44AE-99BE-FA1A212D85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4149725"/>
          <a:ext cx="34972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r:id="rId12" imgW="40538400" imgH="5486400" progId="">
                  <p:embed/>
                </p:oleObj>
              </mc:Choice>
              <mc:Fallback>
                <p:oleObj r:id="rId12" imgW="40538400" imgH="5486400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149725"/>
                        <a:ext cx="34972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37" name="Object 17">
            <a:extLst>
              <a:ext uri="{FF2B5EF4-FFF2-40B4-BE49-F238E27FC236}">
                <a16:creationId xmlns:a16="http://schemas.microsoft.com/office/drawing/2014/main" id="{73B46758-2174-4B1F-A229-4A753AEB1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868863"/>
          <a:ext cx="2808288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5" r:id="rId14" imgW="30480000" imgH="10972800" progId="">
                  <p:embed/>
                </p:oleObj>
              </mc:Choice>
              <mc:Fallback>
                <p:oleObj r:id="rId14" imgW="30480000" imgH="1097280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868863"/>
                        <a:ext cx="2808288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9938" name="Group 18">
            <a:extLst>
              <a:ext uri="{FF2B5EF4-FFF2-40B4-BE49-F238E27FC236}">
                <a16:creationId xmlns:a16="http://schemas.microsoft.com/office/drawing/2014/main" id="{37A0B74F-0288-473E-88A9-6F5B26868FC8}"/>
              </a:ext>
            </a:extLst>
          </p:cNvPr>
          <p:cNvGrpSpPr>
            <a:grpSpLocks/>
          </p:cNvGrpSpPr>
          <p:nvPr/>
        </p:nvGrpSpPr>
        <p:grpSpPr bwMode="auto">
          <a:xfrm>
            <a:off x="251520" y="620688"/>
            <a:ext cx="3170237" cy="650875"/>
            <a:chOff x="0" y="0"/>
            <a:chExt cx="1997" cy="41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9939" name="Rectangle 19">
              <a:extLst>
                <a:ext uri="{FF2B5EF4-FFF2-40B4-BE49-F238E27FC236}">
                  <a16:creationId xmlns:a16="http://schemas.microsoft.com/office/drawing/2014/main" id="{9D99A6D2-E24E-41EA-B1A2-460A95617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45"/>
              <a:ext cx="1634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rgbClr val="FF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华文楷体" pitchFamily="2" charset="-122"/>
                  <a:cs typeface="+mn-cs"/>
                </a:rPr>
                <a:t>分布的性质：</a:t>
              </a:r>
            </a:p>
          </p:txBody>
        </p:sp>
        <p:graphicFrame>
          <p:nvGraphicFramePr>
            <p:cNvPr id="40976" name="Object 20">
              <a:extLst>
                <a:ext uri="{FF2B5EF4-FFF2-40B4-BE49-F238E27FC236}">
                  <a16:creationId xmlns:a16="http://schemas.microsoft.com/office/drawing/2014/main" id="{3DA9F684-2544-4E23-92BB-7413B222C2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4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16" r:id="rId16" imgW="203288" imgH="228699" progId="">
                    <p:embed/>
                  </p:oleObj>
                </mc:Choice>
                <mc:Fallback>
                  <p:oleObj r:id="rId16" imgW="203288" imgH="228699" progId="">
                    <p:embed/>
                    <p:pic>
                      <p:nvPicPr>
                        <p:cNvPr id="4097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42" cy="3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9941" name="Object 21">
            <a:extLst>
              <a:ext uri="{FF2B5EF4-FFF2-40B4-BE49-F238E27FC236}">
                <a16:creationId xmlns:a16="http://schemas.microsoft.com/office/drawing/2014/main" id="{CE11949F-2330-4534-A8EC-49C3392723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425" y="5229225"/>
          <a:ext cx="63658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7" r:id="rId18" imgW="6400800" imgH="3352800" progId="">
                  <p:embed/>
                </p:oleObj>
              </mc:Choice>
              <mc:Fallback>
                <p:oleObj r:id="rId18" imgW="6400800" imgH="335280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229225"/>
                        <a:ext cx="636588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2" name="Object 22">
            <a:extLst>
              <a:ext uri="{FF2B5EF4-FFF2-40B4-BE49-F238E27FC236}">
                <a16:creationId xmlns:a16="http://schemas.microsoft.com/office/drawing/2014/main" id="{874CCE98-D540-4210-90C2-2F0CBC053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4868863"/>
          <a:ext cx="1909763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8" r:id="rId20" imgW="20726400" imgH="10363200" progId="">
                  <p:embed/>
                </p:oleObj>
              </mc:Choice>
              <mc:Fallback>
                <p:oleObj r:id="rId20" imgW="20726400" imgH="10363200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868863"/>
                        <a:ext cx="1909763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3" name="Object 23">
            <a:extLst>
              <a:ext uri="{FF2B5EF4-FFF2-40B4-BE49-F238E27FC236}">
                <a16:creationId xmlns:a16="http://schemas.microsoft.com/office/drawing/2014/main" id="{5CBF7E1C-5093-45C8-893B-7A56BE4047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4076700"/>
          <a:ext cx="39179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9" r:id="rId22" imgW="45415200" imgH="6096000" progId="">
                  <p:embed/>
                </p:oleObj>
              </mc:Choice>
              <mc:Fallback>
                <p:oleObj r:id="rId22" imgW="45415200" imgH="6096000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076700"/>
                        <a:ext cx="39179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4" name="Object 24">
            <a:extLst>
              <a:ext uri="{FF2B5EF4-FFF2-40B4-BE49-F238E27FC236}">
                <a16:creationId xmlns:a16="http://schemas.microsoft.com/office/drawing/2014/main" id="{F36387AC-01E6-49CE-9671-09F5D1186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12088" y="4149725"/>
          <a:ext cx="7620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0" r:id="rId24" imgW="8839200" imgH="4876800" progId="">
                  <p:embed/>
                </p:oleObj>
              </mc:Choice>
              <mc:Fallback>
                <p:oleObj r:id="rId24" imgW="8839200" imgH="4876800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4149725"/>
                        <a:ext cx="7620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0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1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1000"/>
                                        <p:tgtEl>
                                          <p:spTgt spid="20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1000"/>
                                        <p:tgtEl>
                                          <p:spTgt spid="20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1000"/>
                                        <p:tgtEl>
                                          <p:spTgt spid="20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1000"/>
                                        <p:tgtEl>
                                          <p:spTgt spid="20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1000"/>
                                        <p:tgtEl>
                                          <p:spTgt spid="20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autoUpdateAnimBg="0"/>
      <p:bldP spid="20992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46" name="Object 2">
            <a:extLst>
              <a:ext uri="{FF2B5EF4-FFF2-40B4-BE49-F238E27FC236}">
                <a16:creationId xmlns:a16="http://schemas.microsoft.com/office/drawing/2014/main" id="{A5953319-8A72-46C8-AB29-3BF383D1C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0425" y="1001713"/>
          <a:ext cx="43592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r:id="rId3" imgW="47244000" imgH="10363200" progId="">
                  <p:embed/>
                </p:oleObj>
              </mc:Choice>
              <mc:Fallback>
                <p:oleObj r:id="rId3" imgW="47244000" imgH="10363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001713"/>
                        <a:ext cx="43592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7" name="Object 3">
            <a:extLst>
              <a:ext uri="{FF2B5EF4-FFF2-40B4-BE49-F238E27FC236}">
                <a16:creationId xmlns:a16="http://schemas.microsoft.com/office/drawing/2014/main" id="{3A101634-0C06-4C45-AED3-42095EC89A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238" y="2974975"/>
          <a:ext cx="462438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r:id="rId5" imgW="48158400" imgH="5791200" progId="">
                  <p:embed/>
                </p:oleObj>
              </mc:Choice>
              <mc:Fallback>
                <p:oleObj r:id="rId5" imgW="48158400" imgH="5791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974975"/>
                        <a:ext cx="4624387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8" name="Object 4">
            <a:extLst>
              <a:ext uri="{FF2B5EF4-FFF2-40B4-BE49-F238E27FC236}">
                <a16:creationId xmlns:a16="http://schemas.microsoft.com/office/drawing/2014/main" id="{4DFD5548-AABD-4270-BD31-461AE5322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219575"/>
          <a:ext cx="33845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r:id="rId7" imgW="35052000" imgH="10972800" progId="">
                  <p:embed/>
                </p:oleObj>
              </mc:Choice>
              <mc:Fallback>
                <p:oleObj r:id="rId7" imgW="35052000" imgH="10972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19575"/>
                        <a:ext cx="33845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9" name="Object 5">
            <a:extLst>
              <a:ext uri="{FF2B5EF4-FFF2-40B4-BE49-F238E27FC236}">
                <a16:creationId xmlns:a16="http://schemas.microsoft.com/office/drawing/2014/main" id="{C7BFDA4F-1A7E-46BC-9F13-663FA25B68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4540250"/>
          <a:ext cx="7207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r:id="rId9" imgW="8229600" imgH="4267200" progId="">
                  <p:embed/>
                </p:oleObj>
              </mc:Choice>
              <mc:Fallback>
                <p:oleObj r:id="rId9" imgW="8229600" imgH="4267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540250"/>
                        <a:ext cx="7207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extLst>
              <a:ext uri="{FF2B5EF4-FFF2-40B4-BE49-F238E27FC236}">
                <a16:creationId xmlns:a16="http://schemas.microsoft.com/office/drawing/2014/main" id="{7AF402B5-6214-4C2D-9338-F1B466EB1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7013" y="5638800"/>
            <a:ext cx="49514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74126858-3633-4BDF-AB89-CBEA5DE18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1972" name="Group 4">
            <a:extLst>
              <a:ext uri="{FF2B5EF4-FFF2-40B4-BE49-F238E27FC236}">
                <a16:creationId xmlns:a16="http://schemas.microsoft.com/office/drawing/2014/main" id="{EA091C52-8385-41AB-926F-649DB7E8C5DD}"/>
              </a:ext>
            </a:extLst>
          </p:cNvPr>
          <p:cNvGrpSpPr>
            <a:grpSpLocks/>
          </p:cNvGrpSpPr>
          <p:nvPr/>
        </p:nvGrpSpPr>
        <p:grpSpPr bwMode="auto">
          <a:xfrm>
            <a:off x="1011238" y="4148138"/>
            <a:ext cx="5348287" cy="576262"/>
            <a:chOff x="0" y="-22"/>
            <a:chExt cx="3369" cy="363"/>
          </a:xfrm>
        </p:grpSpPr>
        <p:sp>
          <p:nvSpPr>
            <p:cNvPr id="52239" name="Rectangle 5">
              <a:extLst>
                <a:ext uri="{FF2B5EF4-FFF2-40B4-BE49-F238E27FC236}">
                  <a16:creationId xmlns:a16="http://schemas.microsoft.com/office/drawing/2014/main" id="{BD16B800-0A6D-4BC6-AE0B-E79BC9544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这个性质称为       分布的可加性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.</a:t>
              </a:r>
            </a:p>
          </p:txBody>
        </p:sp>
        <p:graphicFrame>
          <p:nvGraphicFramePr>
            <p:cNvPr id="52240" name="Object 6">
              <a:extLst>
                <a:ext uri="{FF2B5EF4-FFF2-40B4-BE49-F238E27FC236}">
                  <a16:creationId xmlns:a16="http://schemas.microsoft.com/office/drawing/2014/main" id="{13A8DBD6-6745-4FCC-A8B7-4216F651CB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2" y="-22"/>
            <a:ext cx="389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47" r:id="rId3" imgW="4876800" imgH="5486400" progId="">
                    <p:embed/>
                  </p:oleObj>
                </mc:Choice>
                <mc:Fallback>
                  <p:oleObj r:id="rId3" imgW="4876800" imgH="54864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2" y="-22"/>
                          <a:ext cx="389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1975" name="Rectangle 7">
            <a:extLst>
              <a:ext uri="{FF2B5EF4-FFF2-40B4-BE49-F238E27FC236}">
                <a16:creationId xmlns:a16="http://schemas.microsoft.com/office/drawing/2014/main" id="{6435E65E-3E71-4DEA-B821-8FFDB909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244600"/>
            <a:ext cx="1339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性质</a:t>
            </a:r>
            <a:r>
              <a:rPr lang="en-US" altLang="zh-CN" sz="2800" b="1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2.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 </a:t>
            </a:r>
            <a:endParaRPr lang="en-US" altLang="zh-CN" sz="2800" b="1">
              <a:solidFill>
                <a:srgbClr val="0000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11976" name="Object 8">
            <a:extLst>
              <a:ext uri="{FF2B5EF4-FFF2-40B4-BE49-F238E27FC236}">
                <a16:creationId xmlns:a16="http://schemas.microsoft.com/office/drawing/2014/main" id="{12B13552-AFDB-42F5-9C89-C5FD74D369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3068638"/>
          <a:ext cx="38687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8" r:id="rId5" imgW="34747200" imgH="5486400" progId="">
                  <p:embed/>
                </p:oleObj>
              </mc:Choice>
              <mc:Fallback>
                <p:oleObj r:id="rId5" imgW="34747200" imgH="54864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068638"/>
                        <a:ext cx="386873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7" name="Object 9">
            <a:extLst>
              <a:ext uri="{FF2B5EF4-FFF2-40B4-BE49-F238E27FC236}">
                <a16:creationId xmlns:a16="http://schemas.microsoft.com/office/drawing/2014/main" id="{5D775A74-F9B2-4A70-9C4C-F1F679A107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788" y="1196975"/>
          <a:ext cx="22748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r:id="rId7" imgW="20421600" imgH="5486400" progId="">
                  <p:embed/>
                </p:oleObj>
              </mc:Choice>
              <mc:Fallback>
                <p:oleObj r:id="rId7" imgW="20421600" imgH="54864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1196975"/>
                        <a:ext cx="22748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8" name="Rectangle 10">
            <a:extLst>
              <a:ext uri="{FF2B5EF4-FFF2-40B4-BE49-F238E27FC236}">
                <a16:creationId xmlns:a16="http://schemas.microsoft.com/office/drawing/2014/main" id="{1187A927-4F95-4318-B52D-EBAED9448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2493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</a:p>
        </p:txBody>
      </p:sp>
      <p:graphicFrame>
        <p:nvGraphicFramePr>
          <p:cNvPr id="211979" name="Object 11">
            <a:extLst>
              <a:ext uri="{FF2B5EF4-FFF2-40B4-BE49-F238E27FC236}">
                <a16:creationId xmlns:a16="http://schemas.microsoft.com/office/drawing/2014/main" id="{AD19F034-75CD-4A6C-8D87-70BEA0B28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196975"/>
          <a:ext cx="23082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r:id="rId9" imgW="20726400" imgH="5486400" progId="">
                  <p:embed/>
                </p:oleObj>
              </mc:Choice>
              <mc:Fallback>
                <p:oleObj r:id="rId9" imgW="20726400" imgH="54864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196975"/>
                        <a:ext cx="23082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0" name="Rectangle 12">
            <a:extLst>
              <a:ext uri="{FF2B5EF4-FFF2-40B4-BE49-F238E27FC236}">
                <a16:creationId xmlns:a16="http://schemas.microsoft.com/office/drawing/2014/main" id="{768B9878-69A6-4C98-A8F3-93549B48D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1320800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且</a:t>
            </a:r>
          </a:p>
        </p:txBody>
      </p:sp>
      <p:graphicFrame>
        <p:nvGraphicFramePr>
          <p:cNvPr id="211981" name="Object 13">
            <a:extLst>
              <a:ext uri="{FF2B5EF4-FFF2-40B4-BE49-F238E27FC236}">
                <a16:creationId xmlns:a16="http://schemas.microsoft.com/office/drawing/2014/main" id="{D007327E-B092-4854-B52C-7BF8BE0589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0288" y="1196975"/>
          <a:ext cx="542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1" r:id="rId11" imgW="4876800" imgH="5486400" progId="">
                  <p:embed/>
                </p:oleObj>
              </mc:Choice>
              <mc:Fallback>
                <p:oleObj r:id="rId11" imgW="4876800" imgH="54864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1196975"/>
                        <a:ext cx="5429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2" name="Rectangle 14">
            <a:extLst>
              <a:ext uri="{FF2B5EF4-FFF2-40B4-BE49-F238E27FC236}">
                <a16:creationId xmlns:a16="http://schemas.microsoft.com/office/drawing/2014/main" id="{F99439C1-5668-4447-BDF3-5799698F0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1320800"/>
            <a:ext cx="541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</a:p>
        </p:txBody>
      </p:sp>
      <p:graphicFrame>
        <p:nvGraphicFramePr>
          <p:cNvPr id="211983" name="Object 15">
            <a:extLst>
              <a:ext uri="{FF2B5EF4-FFF2-40B4-BE49-F238E27FC236}">
                <a16:creationId xmlns:a16="http://schemas.microsoft.com/office/drawing/2014/main" id="{B2549272-5438-413C-AAFD-92A18CFD62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060575"/>
          <a:ext cx="542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2" r:id="rId13" imgW="4876800" imgH="5486400" progId="">
                  <p:embed/>
                </p:oleObj>
              </mc:Choice>
              <mc:Fallback>
                <p:oleObj r:id="rId13" imgW="4876800" imgH="548640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060575"/>
                        <a:ext cx="5429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4" name="Rectangle 16">
            <a:extLst>
              <a:ext uri="{FF2B5EF4-FFF2-40B4-BE49-F238E27FC236}">
                <a16:creationId xmlns:a16="http://schemas.microsoft.com/office/drawing/2014/main" id="{4E5319C7-2D90-4426-8345-96545698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133600"/>
            <a:ext cx="4752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1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1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10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5" grpId="0" autoUpdateAnimBg="0"/>
      <p:bldP spid="211978" grpId="0" autoUpdateAnimBg="0"/>
      <p:bldP spid="211980" grpId="0" autoUpdateAnimBg="0"/>
      <p:bldP spid="211982" grpId="0" autoUpdateAnimBg="0"/>
      <p:bldP spid="21198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Rectangle 3">
            <a:extLst>
              <a:ext uri="{FF2B5EF4-FFF2-40B4-BE49-F238E27FC236}">
                <a16:creationId xmlns:a16="http://schemas.microsoft.com/office/drawing/2014/main" id="{3DC86F90-295B-48A9-A20A-B82A03F1C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684213"/>
            <a:ext cx="2736850" cy="584200"/>
          </a:xfrm>
          <a:solidFill>
            <a:schemeClr val="accent4"/>
          </a:solidFill>
        </p:spPr>
        <p:txBody>
          <a:bodyPr lIns="90488" tIns="44450" rIns="90488" bIns="4445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hlink"/>
                </a:solidFill>
                <a:sym typeface="等线 Light"/>
              </a:rPr>
              <a:t>4.   </a:t>
            </a:r>
            <a:r>
              <a:rPr lang="en-US" altLang="zh-CN" sz="3600" i="1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t </a:t>
            </a:r>
            <a:r>
              <a:rPr lang="zh-CN" altLang="en-US" sz="3600" dirty="0">
                <a:solidFill>
                  <a:schemeClr val="hlink"/>
                </a:solidFill>
                <a:sym typeface="等线 Light"/>
              </a:rPr>
              <a:t>分布 </a:t>
            </a:r>
            <a:endParaRPr lang="en-US" altLang="zh-CN" sz="3600" dirty="0">
              <a:solidFill>
                <a:schemeClr val="hlink"/>
              </a:solidFill>
              <a:sym typeface="等线 Light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BDAC057-49CA-4ED6-AF66-F47A7013BE0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-31750" y="1558925"/>
            <a:ext cx="6767513" cy="4525963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09600" indent="-609600" eaLnBrk="1" hangingPunct="1">
              <a:spcBef>
                <a:spcPct val="6000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(0,1), 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2400" b="1" i="1">
                <a:solidFill>
                  <a:srgbClr val="000000"/>
                </a:solidFill>
                <a:latin typeface="Symbol" panose="05050102010706020507" pitchFamily="18" charset="2"/>
                <a:ea typeface="等线" panose="02010600030101010101" pitchFamily="2" charset="-122"/>
              </a:rPr>
              <a:t>c</a:t>
            </a:r>
            <a:r>
              <a:rPr lang="en-US" altLang="zh-CN" sz="2400" b="1" baseline="300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相互独立，则</a:t>
            </a:r>
            <a:endParaRPr lang="zh-CN" altLang="en-US" sz="2400" b="1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3252" name="Object 45">
            <a:extLst>
              <a:ext uri="{FF2B5EF4-FFF2-40B4-BE49-F238E27FC236}">
                <a16:creationId xmlns:a16="http://schemas.microsoft.com/office/drawing/2014/main" id="{263AF8B5-C7CF-4F15-9BF4-6C0CB286EA8E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205038"/>
          <a:ext cx="12969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公式" r:id="rId4" imgW="17373600" imgH="10058400" progId="">
                  <p:embed/>
                </p:oleObj>
              </mc:Choice>
              <mc:Fallback>
                <p:oleObj name="公式" r:id="rId4" imgW="17373600" imgH="10058400" progId="">
                  <p:embed/>
                  <p:pic>
                    <p:nvPicPr>
                      <p:cNvPr id="0" name="Object 4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05038"/>
                        <a:ext cx="12969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3" name="Picture 44">
            <a:extLst>
              <a:ext uri="{FF2B5EF4-FFF2-40B4-BE49-F238E27FC236}">
                <a16:creationId xmlns:a16="http://schemas.microsoft.com/office/drawing/2014/main" id="{372A12B9-4712-44CF-95ED-F9488FFA5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966913"/>
            <a:ext cx="5256212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4" name="Text Box 47">
            <a:extLst>
              <a:ext uri="{FF2B5EF4-FFF2-40B4-BE49-F238E27FC236}">
                <a16:creationId xmlns:a16="http://schemas.microsoft.com/office/drawing/2014/main" id="{1EA8EAC5-AEB5-4A54-8B90-B0E1DFFCE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8" y="2984500"/>
            <a:ext cx="367188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称为自由度为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的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400" b="1">
                <a:solidFill>
                  <a:srgbClr val="000000"/>
                </a:solidFill>
              </a:rPr>
              <a:t>分布，</a:t>
            </a:r>
          </a:p>
          <a:p>
            <a:pPr eaLnBrk="1" hangingPunct="1"/>
            <a:r>
              <a:rPr lang="zh-CN" altLang="en-US" sz="2400" b="1">
                <a:solidFill>
                  <a:srgbClr val="000000"/>
                </a:solidFill>
              </a:rPr>
              <a:t>记为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solidFill>
                  <a:srgbClr val="000000"/>
                </a:solidFill>
              </a:rPr>
              <a:t>~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="1">
                <a:solidFill>
                  <a:srgbClr val="000000"/>
                </a:solidFill>
              </a:rPr>
              <a:t>(</a:t>
            </a:r>
            <a:r>
              <a:rPr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53255" name="Object 48">
            <a:extLst>
              <a:ext uri="{FF2B5EF4-FFF2-40B4-BE49-F238E27FC236}">
                <a16:creationId xmlns:a16="http://schemas.microsoft.com/office/drawing/2014/main" id="{A62A255C-2B5B-4A70-A140-9CF3DD22A24C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790575" y="3963988"/>
          <a:ext cx="22320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公式" r:id="rId7" imgW="34747200" imgH="14630400" progId="">
                  <p:embed/>
                </p:oleObj>
              </mc:Choice>
              <mc:Fallback>
                <p:oleObj name="公式" r:id="rId7" imgW="34747200" imgH="14630400" progId="">
                  <p:embed/>
                  <p:pic>
                    <p:nvPicPr>
                      <p:cNvPr id="0" name="Object 4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3963988"/>
                        <a:ext cx="22320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597A6AB-55D8-40DA-9EAE-E4D7EDF795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5741988"/>
          <a:ext cx="43608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r:id="rId9" imgW="51206400" imgH="11582400" progId="">
                  <p:embed/>
                </p:oleObj>
              </mc:Choice>
              <mc:Fallback>
                <p:oleObj r:id="rId9" imgW="51206400" imgH="11582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741988"/>
                        <a:ext cx="43608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A121728F-9901-4528-977D-6F46D6533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4989513"/>
            <a:ext cx="41767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3200" b="1" i="1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r>
              <a:rPr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C13B6B-4BD4-47AA-9090-2DA714AD9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343400"/>
          </a:xfrm>
        </p:spPr>
        <p:txBody>
          <a:bodyPr lIns="90488" tIns="44450" rIns="90488" bIns="44450">
            <a:normAutofit fontScale="92500"/>
          </a:bodyPr>
          <a:lstStyle/>
          <a:p>
            <a:pPr marL="609600" indent="-609600" algn="just" eaLnBrk="1" fontAlgn="auto" hangingPunct="1">
              <a:spcBef>
                <a:spcPct val="6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由统计学家费舍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(</a:t>
            </a:r>
            <a:r>
              <a:rPr lang="en-US" altLang="zh-CN" sz="2600" dirty="0" err="1">
                <a:solidFill>
                  <a:srgbClr val="000000"/>
                </a:solidFill>
                <a:cs typeface="Times New Roman" panose="02020603050405020304" pitchFamily="18" charset="0"/>
                <a:sym typeface="等线"/>
              </a:rPr>
              <a:t>R.A.Fisher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)</a:t>
            </a:r>
            <a:r>
              <a:rPr lang="en-US" altLang="zh-CN" sz="2600" dirty="0">
                <a:solidFill>
                  <a:srgbClr val="000000"/>
                </a:solidFill>
                <a:cs typeface="Times New Roman" panose="02020603050405020304" pitchFamily="18" charset="0"/>
                <a:sym typeface="等线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提出的，以其姓氏的第一个字母来命名则</a:t>
            </a:r>
          </a:p>
          <a:p>
            <a:pPr marL="609600" indent="-609600" algn="just" eaLnBrk="1" fontAlgn="auto" hangingPunct="1">
              <a:spcBef>
                <a:spcPct val="6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设若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U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为服从自由度为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的</a:t>
            </a:r>
            <a:r>
              <a:rPr lang="zh-CN" altLang="en-US" sz="2600" i="1" dirty="0">
                <a:solidFill>
                  <a:srgbClr val="000000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2600" baseline="30000" dirty="0">
                <a:solidFill>
                  <a:srgbClr val="000000"/>
                </a:solidFill>
                <a:sym typeface="等线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分布，即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U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~</a:t>
            </a:r>
            <a:r>
              <a:rPr lang="en-US" altLang="zh-CN" sz="2600" i="1" dirty="0">
                <a:solidFill>
                  <a:srgbClr val="000000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2600" baseline="30000" dirty="0">
                <a:solidFill>
                  <a:srgbClr val="000000"/>
                </a:solidFill>
                <a:sym typeface="等线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(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1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)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，</a:t>
            </a:r>
          </a:p>
          <a:p>
            <a:pPr marL="609600" indent="-609600" algn="just" eaLnBrk="1" fontAlgn="auto" hangingPunct="1">
              <a:spcBef>
                <a:spcPct val="6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600" i="1" dirty="0">
                <a:solidFill>
                  <a:srgbClr val="000000"/>
                </a:solidFill>
                <a:sym typeface="等线"/>
              </a:rPr>
              <a:t>             </a:t>
            </a:r>
            <a:r>
              <a:rPr lang="en-US" altLang="zh-CN" sz="2600" i="1" dirty="0">
                <a:solidFill>
                  <a:srgbClr val="000000"/>
                </a:solidFill>
                <a:sym typeface="等线"/>
              </a:rPr>
              <a:t>V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为服从自由度为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的</a:t>
            </a:r>
            <a:r>
              <a:rPr lang="zh-CN" altLang="en-US" sz="2600" i="1" dirty="0">
                <a:solidFill>
                  <a:srgbClr val="000000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2600" baseline="30000" dirty="0">
                <a:solidFill>
                  <a:srgbClr val="000000"/>
                </a:solidFill>
                <a:sym typeface="等线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分布，即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V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~</a:t>
            </a:r>
            <a:r>
              <a:rPr lang="en-US" altLang="zh-CN" sz="2600" i="1" dirty="0">
                <a:solidFill>
                  <a:srgbClr val="000000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2600" baseline="30000" dirty="0">
                <a:solidFill>
                  <a:srgbClr val="000000"/>
                </a:solidFill>
                <a:sym typeface="等线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(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),</a:t>
            </a:r>
          </a:p>
          <a:p>
            <a:pPr marL="609600" indent="-609600" algn="just" eaLnBrk="1" fontAlgn="auto" hangingPunct="1">
              <a:spcBef>
                <a:spcPct val="600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600" dirty="0">
                <a:solidFill>
                  <a:srgbClr val="000000"/>
                </a:solidFill>
                <a:sym typeface="等线"/>
              </a:rPr>
              <a:t>             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且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U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和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V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相互独立，则称</a:t>
            </a:r>
          </a:p>
          <a:p>
            <a:pPr marL="609600" indent="-609600" algn="just" eaLnBrk="1" fontAlgn="auto" hangingPunct="1">
              <a:spcBef>
                <a:spcPct val="60000"/>
              </a:spcBef>
              <a:spcAft>
                <a:spcPts val="0"/>
              </a:spcAft>
              <a:buFontTx/>
              <a:buAutoNum type="arabicPeriod"/>
              <a:defRPr/>
            </a:pPr>
            <a:endParaRPr lang="zh-CN" altLang="en-US" sz="2600" dirty="0">
              <a:solidFill>
                <a:srgbClr val="000000"/>
              </a:solidFill>
              <a:sym typeface="等线"/>
            </a:endParaRPr>
          </a:p>
          <a:p>
            <a:pPr marL="609600" indent="-609600" algn="just" eaLnBrk="1" fontAlgn="auto" hangingPunct="1">
              <a:lnSpc>
                <a:spcPct val="140000"/>
              </a:lnSpc>
              <a:spcBef>
                <a:spcPct val="6000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为服从自由度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和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sym typeface="等线"/>
              </a:rPr>
              <a:t>n</a:t>
            </a:r>
            <a:r>
              <a:rPr lang="en-US" altLang="zh-CN" sz="2600" baseline="-25000" dirty="0">
                <a:solidFill>
                  <a:srgbClr val="000000"/>
                </a:solidFill>
                <a:sym typeface="等线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的</a:t>
            </a:r>
            <a:r>
              <a:rPr lang="en-US" altLang="zh-CN" sz="2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等线"/>
              </a:rPr>
              <a:t>F</a:t>
            </a:r>
            <a:r>
              <a:rPr lang="zh-CN" altLang="en-US" sz="2600" dirty="0">
                <a:solidFill>
                  <a:srgbClr val="000000"/>
                </a:solidFill>
                <a:sym typeface="等线"/>
              </a:rPr>
              <a:t>分布，记为</a:t>
            </a:r>
          </a:p>
        </p:txBody>
      </p:sp>
      <p:sp>
        <p:nvSpPr>
          <p:cNvPr id="327683" name="Rectangle 3">
            <a:extLst>
              <a:ext uri="{FF2B5EF4-FFF2-40B4-BE49-F238E27FC236}">
                <a16:creationId xmlns:a16="http://schemas.microsoft.com/office/drawing/2014/main" id="{2EFDEF93-83EF-4182-84AE-5F75AC5F3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838200"/>
            <a:ext cx="2266950" cy="563563"/>
          </a:xfrm>
          <a:solidFill>
            <a:schemeClr val="accent4"/>
          </a:solidFill>
        </p:spPr>
        <p:txBody>
          <a:bodyPr lIns="90488" tIns="44450" rIns="90488" bIns="4445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hlink"/>
                </a:solidFill>
                <a:sym typeface="等线 Light"/>
              </a:rPr>
              <a:t>5.   </a:t>
            </a:r>
            <a:r>
              <a:rPr lang="en-US" altLang="zh-CN" i="1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F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  <p:graphicFrame>
        <p:nvGraphicFramePr>
          <p:cNvPr id="55300" name="Object 4">
            <a:extLst>
              <a:ext uri="{FF2B5EF4-FFF2-40B4-BE49-F238E27FC236}">
                <a16:creationId xmlns:a16="http://schemas.microsoft.com/office/drawing/2014/main" id="{83966333-D328-44F3-87C5-29F97377B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598988"/>
          <a:ext cx="13684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r:id="rId4" imgW="642888" imgH="438218" progId="">
                  <p:embed/>
                </p:oleObj>
              </mc:Choice>
              <mc:Fallback>
                <p:oleObj r:id="rId4" imgW="642888" imgH="43821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98988"/>
                        <a:ext cx="13684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>
            <a:extLst>
              <a:ext uri="{FF2B5EF4-FFF2-40B4-BE49-F238E27FC236}">
                <a16:creationId xmlns:a16="http://schemas.microsoft.com/office/drawing/2014/main" id="{BDF223D9-457F-42D8-8C07-AB0109FA4B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5573713"/>
          <a:ext cx="18002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Equation" r:id="rId6" imgW="871616" imgH="209618" progId="">
                  <p:embed/>
                </p:oleObj>
              </mc:Choice>
              <mc:Fallback>
                <p:oleObj name="Equation" r:id="rId6" imgW="871616" imgH="20961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5573713"/>
                        <a:ext cx="18002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>
            <a:extLst>
              <a:ext uri="{FF2B5EF4-FFF2-40B4-BE49-F238E27FC236}">
                <a16:creationId xmlns:a16="http://schemas.microsoft.com/office/drawing/2014/main" id="{6E8FD335-008D-487A-B5DF-650251CFB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5626100"/>
            <a:ext cx="3462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不同自由度的</a:t>
            </a:r>
            <a:r>
              <a:rPr kumimoji="1" lang="en-US" altLang="zh-CN"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kumimoji="1"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</a:t>
            </a:r>
            <a:endParaRPr kumimoji="1" lang="zh-CN" altLang="en-US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7347" name="Group 4">
            <a:extLst>
              <a:ext uri="{FF2B5EF4-FFF2-40B4-BE49-F238E27FC236}">
                <a16:creationId xmlns:a16="http://schemas.microsoft.com/office/drawing/2014/main" id="{DB1CE62A-ED52-48B7-B3B8-2477DB108A16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2708275"/>
            <a:ext cx="4752975" cy="3097213"/>
            <a:chOff x="1152" y="1728"/>
            <a:chExt cx="3587" cy="2093"/>
          </a:xfrm>
        </p:grpSpPr>
        <p:sp>
          <p:nvSpPr>
            <p:cNvPr id="329733" name="Rectangle 5">
              <a:extLst>
                <a:ext uri="{FF2B5EF4-FFF2-40B4-BE49-F238E27FC236}">
                  <a16:creationId xmlns:a16="http://schemas.microsoft.com/office/drawing/2014/main" id="{6DD954B2-2509-46A9-B2C9-90D7633FE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456"/>
              <a:ext cx="179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fontAlgn="auto">
                <a:spcAft>
                  <a:spcPts val="0"/>
                </a:spcAft>
                <a:defRPr/>
              </a:pPr>
              <a:r>
                <a:rPr kumimoji="1" lang="en-US" altLang="zh-CN" sz="2500" b="1" i="1" kern="0">
                  <a:solidFill>
                    <a:srgbClr val="29292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57355" name="Freeform 6">
              <a:extLst>
                <a:ext uri="{FF2B5EF4-FFF2-40B4-BE49-F238E27FC236}">
                  <a16:creationId xmlns:a16="http://schemas.microsoft.com/office/drawing/2014/main" id="{8CFFF240-05F9-4E55-8518-5920A66D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1728"/>
              <a:ext cx="3274" cy="1876"/>
            </a:xfrm>
            <a:custGeom>
              <a:avLst/>
              <a:gdLst>
                <a:gd name="T0" fmla="*/ 0 w 1708"/>
                <a:gd name="T1" fmla="*/ 0 h 696"/>
                <a:gd name="T2" fmla="*/ 0 w 1708"/>
                <a:gd name="T3" fmla="*/ 14089418 h 696"/>
                <a:gd name="T4" fmla="*/ 1143949 w 1708"/>
                <a:gd name="T5" fmla="*/ 14089418 h 6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08" h="696">
                  <a:moveTo>
                    <a:pt x="0" y="0"/>
                  </a:moveTo>
                  <a:lnTo>
                    <a:pt x="0" y="696"/>
                  </a:lnTo>
                  <a:lnTo>
                    <a:pt x="1708" y="696"/>
                  </a:lnTo>
                </a:path>
              </a:pathLst>
            </a:custGeom>
            <a:noFill/>
            <a:ln w="39688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356" name="Group 7">
              <a:extLst>
                <a:ext uri="{FF2B5EF4-FFF2-40B4-BE49-F238E27FC236}">
                  <a16:creationId xmlns:a16="http://schemas.microsoft.com/office/drawing/2014/main" id="{182E1172-CAE1-4CB9-AFC5-1C5A64C24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" y="3556"/>
              <a:ext cx="2539" cy="26"/>
              <a:chOff x="3992" y="3637"/>
              <a:chExt cx="1471" cy="18"/>
            </a:xfrm>
          </p:grpSpPr>
          <p:sp>
            <p:nvSpPr>
              <p:cNvPr id="57379" name="Line 8">
                <a:extLst>
                  <a:ext uri="{FF2B5EF4-FFF2-40B4-BE49-F238E27FC236}">
                    <a16:creationId xmlns:a16="http://schemas.microsoft.com/office/drawing/2014/main" id="{0B7DC14C-DF6D-48EA-9A5D-FB27F25B4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2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0" name="Line 9">
                <a:extLst>
                  <a:ext uri="{FF2B5EF4-FFF2-40B4-BE49-F238E27FC236}">
                    <a16:creationId xmlns:a16="http://schemas.microsoft.com/office/drawing/2014/main" id="{E541B004-806B-4957-BACE-71BCFAF97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9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1" name="Line 10">
                <a:extLst>
                  <a:ext uri="{FF2B5EF4-FFF2-40B4-BE49-F238E27FC236}">
                    <a16:creationId xmlns:a16="http://schemas.microsoft.com/office/drawing/2014/main" id="{72D495FB-C332-4F4F-A2E5-37E3A2D90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5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2" name="Line 11">
                <a:extLst>
                  <a:ext uri="{FF2B5EF4-FFF2-40B4-BE49-F238E27FC236}">
                    <a16:creationId xmlns:a16="http://schemas.microsoft.com/office/drawing/2014/main" id="{5238983F-9D7A-470B-B102-278E7C0F5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0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3" name="Line 12">
                <a:extLst>
                  <a:ext uri="{FF2B5EF4-FFF2-40B4-BE49-F238E27FC236}">
                    <a16:creationId xmlns:a16="http://schemas.microsoft.com/office/drawing/2014/main" id="{4B902E03-6B2A-4E10-9051-B05508F40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7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4" name="Line 13">
                <a:extLst>
                  <a:ext uri="{FF2B5EF4-FFF2-40B4-BE49-F238E27FC236}">
                    <a16:creationId xmlns:a16="http://schemas.microsoft.com/office/drawing/2014/main" id="{36653444-CFE8-425D-9F79-EBEA115FF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4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5" name="Line 14">
                <a:extLst>
                  <a:ext uri="{FF2B5EF4-FFF2-40B4-BE49-F238E27FC236}">
                    <a16:creationId xmlns:a16="http://schemas.microsoft.com/office/drawing/2014/main" id="{AAFC69C4-28AD-44EA-89BD-9167FB41A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9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6" name="Line 15">
                <a:extLst>
                  <a:ext uri="{FF2B5EF4-FFF2-40B4-BE49-F238E27FC236}">
                    <a16:creationId xmlns:a16="http://schemas.microsoft.com/office/drawing/2014/main" id="{3CDDC9F1-AA39-45B6-ABF1-06208FEB5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5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7" name="Line 16">
                <a:extLst>
                  <a:ext uri="{FF2B5EF4-FFF2-40B4-BE49-F238E27FC236}">
                    <a16:creationId xmlns:a16="http://schemas.microsoft.com/office/drawing/2014/main" id="{95DDEF34-6409-4FD8-8E03-BCA78EB55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2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357" name="Group 17">
              <a:extLst>
                <a:ext uri="{FF2B5EF4-FFF2-40B4-BE49-F238E27FC236}">
                  <a16:creationId xmlns:a16="http://schemas.microsoft.com/office/drawing/2014/main" id="{C94B6B07-C98B-44ED-8111-930D02F6C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815"/>
              <a:ext cx="358" cy="1767"/>
              <a:chOff x="3600" y="2400"/>
              <a:chExt cx="208" cy="1255"/>
            </a:xfrm>
          </p:grpSpPr>
          <p:sp>
            <p:nvSpPr>
              <p:cNvPr id="57368" name="Line 18">
                <a:extLst>
                  <a:ext uri="{FF2B5EF4-FFF2-40B4-BE49-F238E27FC236}">
                    <a16:creationId xmlns:a16="http://schemas.microsoft.com/office/drawing/2014/main" id="{AD0E2BA8-9576-4184-826A-3F4B01A41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69" name="Line 19">
                <a:extLst>
                  <a:ext uri="{FF2B5EF4-FFF2-40B4-BE49-F238E27FC236}">
                    <a16:creationId xmlns:a16="http://schemas.microsoft.com/office/drawing/2014/main" id="{328AB210-E06F-41BD-A0E4-D78CF7B4B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524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0" name="Line 20">
                <a:extLst>
                  <a:ext uri="{FF2B5EF4-FFF2-40B4-BE49-F238E27FC236}">
                    <a16:creationId xmlns:a16="http://schemas.microsoft.com/office/drawing/2014/main" id="{22789805-C3D7-4017-8475-BE744DBA4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47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1" name="Line 21">
                <a:extLst>
                  <a:ext uri="{FF2B5EF4-FFF2-40B4-BE49-F238E27FC236}">
                    <a16:creationId xmlns:a16="http://schemas.microsoft.com/office/drawing/2014/main" id="{D7FB43FE-05DB-4553-9819-C7D693BE87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72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2" name="Line 22">
                <a:extLst>
                  <a:ext uri="{FF2B5EF4-FFF2-40B4-BE49-F238E27FC236}">
                    <a16:creationId xmlns:a16="http://schemas.microsoft.com/office/drawing/2014/main" id="{7C0D1087-FE99-4653-B18C-FDA123CDB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896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3" name="Line 23">
                <a:extLst>
                  <a:ext uri="{FF2B5EF4-FFF2-40B4-BE49-F238E27FC236}">
                    <a16:creationId xmlns:a16="http://schemas.microsoft.com/office/drawing/2014/main" id="{4BC2A2D9-3469-4D07-B5A1-8A1655A26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19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4" name="Line 24">
                <a:extLst>
                  <a:ext uri="{FF2B5EF4-FFF2-40B4-BE49-F238E27FC236}">
                    <a16:creationId xmlns:a16="http://schemas.microsoft.com/office/drawing/2014/main" id="{2F9A8317-F6D4-41AC-B433-B133572466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143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5" name="Line 25">
                <a:extLst>
                  <a:ext uri="{FF2B5EF4-FFF2-40B4-BE49-F238E27FC236}">
                    <a16:creationId xmlns:a16="http://schemas.microsoft.com/office/drawing/2014/main" id="{0CC3F5AE-4F2E-4B5B-B2AA-52BF84956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269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6" name="Line 26">
                <a:extLst>
                  <a:ext uri="{FF2B5EF4-FFF2-40B4-BE49-F238E27FC236}">
                    <a16:creationId xmlns:a16="http://schemas.microsoft.com/office/drawing/2014/main" id="{976AFDD5-7B2C-4AD0-9119-6B752C867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90"/>
                <a:ext cx="24" cy="2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7" name="Line 27">
                <a:extLst>
                  <a:ext uri="{FF2B5EF4-FFF2-40B4-BE49-F238E27FC236}">
                    <a16:creationId xmlns:a16="http://schemas.microsoft.com/office/drawing/2014/main" id="{A5A553C0-8062-4FE1-9775-A63BDFC16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515"/>
                <a:ext cx="24" cy="1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8" name="Line 28">
                <a:extLst>
                  <a:ext uri="{FF2B5EF4-FFF2-40B4-BE49-F238E27FC236}">
                    <a16:creationId xmlns:a16="http://schemas.microsoft.com/office/drawing/2014/main" id="{7279F27F-ECB5-4BB7-B716-7BD514BEF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7" y="3637"/>
                <a:ext cx="1" cy="18"/>
              </a:xfrm>
              <a:prstGeom prst="line">
                <a:avLst/>
              </a:prstGeom>
              <a:noFill/>
              <a:ln w="39688">
                <a:solidFill>
                  <a:srgbClr val="CDCDCD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358" name="Group 29">
              <a:extLst>
                <a:ext uri="{FF2B5EF4-FFF2-40B4-BE49-F238E27FC236}">
                  <a16:creationId xmlns:a16="http://schemas.microsoft.com/office/drawing/2014/main" id="{2B70D215-653D-40A0-BA29-163A2999A9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" y="2565"/>
              <a:ext cx="3132" cy="918"/>
              <a:chOff x="3719" y="2525"/>
              <a:chExt cx="1686" cy="366"/>
            </a:xfrm>
          </p:grpSpPr>
          <p:sp>
            <p:nvSpPr>
              <p:cNvPr id="57366" name="Freeform 30">
                <a:extLst>
                  <a:ext uri="{FF2B5EF4-FFF2-40B4-BE49-F238E27FC236}">
                    <a16:creationId xmlns:a16="http://schemas.microsoft.com/office/drawing/2014/main" id="{D2200CA4-348F-42CB-9E24-4A938CFB9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525"/>
                <a:ext cx="1393" cy="366"/>
              </a:xfrm>
              <a:custGeom>
                <a:avLst/>
                <a:gdLst>
                  <a:gd name="T0" fmla="*/ 1393 w 1393"/>
                  <a:gd name="T1" fmla="*/ 366 h 366"/>
                  <a:gd name="T2" fmla="*/ 1247 w 1393"/>
                  <a:gd name="T3" fmla="*/ 362 h 366"/>
                  <a:gd name="T4" fmla="*/ 1174 w 1393"/>
                  <a:gd name="T5" fmla="*/ 358 h 366"/>
                  <a:gd name="T6" fmla="*/ 1100 w 1393"/>
                  <a:gd name="T7" fmla="*/ 352 h 366"/>
                  <a:gd name="T8" fmla="*/ 1027 w 1393"/>
                  <a:gd name="T9" fmla="*/ 344 h 366"/>
                  <a:gd name="T10" fmla="*/ 953 w 1393"/>
                  <a:gd name="T11" fmla="*/ 333 h 366"/>
                  <a:gd name="T12" fmla="*/ 881 w 1393"/>
                  <a:gd name="T13" fmla="*/ 317 h 366"/>
                  <a:gd name="T14" fmla="*/ 734 w 1393"/>
                  <a:gd name="T15" fmla="*/ 274 h 366"/>
                  <a:gd name="T16" fmla="*/ 587 w 1393"/>
                  <a:gd name="T17" fmla="*/ 215 h 366"/>
                  <a:gd name="T18" fmla="*/ 440 w 1393"/>
                  <a:gd name="T19" fmla="*/ 143 h 366"/>
                  <a:gd name="T20" fmla="*/ 366 w 1393"/>
                  <a:gd name="T21" fmla="*/ 106 h 366"/>
                  <a:gd name="T22" fmla="*/ 294 w 1393"/>
                  <a:gd name="T23" fmla="*/ 73 h 366"/>
                  <a:gd name="T24" fmla="*/ 219 w 1393"/>
                  <a:gd name="T25" fmla="*/ 43 h 366"/>
                  <a:gd name="T26" fmla="*/ 147 w 1393"/>
                  <a:gd name="T27" fmla="*/ 20 h 366"/>
                  <a:gd name="T28" fmla="*/ 73 w 1393"/>
                  <a:gd name="T29" fmla="*/ 4 h 366"/>
                  <a:gd name="T30" fmla="*/ 0 w 1393"/>
                  <a:gd name="T31" fmla="*/ 0 h 36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3" h="366">
                    <a:moveTo>
                      <a:pt x="1393" y="366"/>
                    </a:moveTo>
                    <a:lnTo>
                      <a:pt x="1247" y="362"/>
                    </a:lnTo>
                    <a:lnTo>
                      <a:pt x="1174" y="358"/>
                    </a:lnTo>
                    <a:lnTo>
                      <a:pt x="1100" y="352"/>
                    </a:lnTo>
                    <a:lnTo>
                      <a:pt x="1027" y="344"/>
                    </a:lnTo>
                    <a:lnTo>
                      <a:pt x="953" y="333"/>
                    </a:lnTo>
                    <a:lnTo>
                      <a:pt x="881" y="317"/>
                    </a:lnTo>
                    <a:lnTo>
                      <a:pt x="734" y="274"/>
                    </a:lnTo>
                    <a:lnTo>
                      <a:pt x="587" y="215"/>
                    </a:lnTo>
                    <a:lnTo>
                      <a:pt x="440" y="143"/>
                    </a:lnTo>
                    <a:lnTo>
                      <a:pt x="366" y="106"/>
                    </a:lnTo>
                    <a:lnTo>
                      <a:pt x="294" y="73"/>
                    </a:lnTo>
                    <a:lnTo>
                      <a:pt x="219" y="43"/>
                    </a:lnTo>
                    <a:lnTo>
                      <a:pt x="147" y="20"/>
                    </a:lnTo>
                    <a:lnTo>
                      <a:pt x="73" y="4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67" name="Freeform 31">
                <a:extLst>
                  <a:ext uri="{FF2B5EF4-FFF2-40B4-BE49-F238E27FC236}">
                    <a16:creationId xmlns:a16="http://schemas.microsoft.com/office/drawing/2014/main" id="{C64B56AC-131F-4455-9A6A-3A621F317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2525"/>
                <a:ext cx="293" cy="366"/>
              </a:xfrm>
              <a:custGeom>
                <a:avLst/>
                <a:gdLst>
                  <a:gd name="T0" fmla="*/ 0 w 293"/>
                  <a:gd name="T1" fmla="*/ 366 h 366"/>
                  <a:gd name="T2" fmla="*/ 31 w 293"/>
                  <a:gd name="T3" fmla="*/ 362 h 366"/>
                  <a:gd name="T4" fmla="*/ 47 w 293"/>
                  <a:gd name="T5" fmla="*/ 358 h 366"/>
                  <a:gd name="T6" fmla="*/ 60 w 293"/>
                  <a:gd name="T7" fmla="*/ 352 h 366"/>
                  <a:gd name="T8" fmla="*/ 76 w 293"/>
                  <a:gd name="T9" fmla="*/ 344 h 366"/>
                  <a:gd name="T10" fmla="*/ 92 w 293"/>
                  <a:gd name="T11" fmla="*/ 333 h 366"/>
                  <a:gd name="T12" fmla="*/ 107 w 293"/>
                  <a:gd name="T13" fmla="*/ 317 h 366"/>
                  <a:gd name="T14" fmla="*/ 139 w 293"/>
                  <a:gd name="T15" fmla="*/ 274 h 366"/>
                  <a:gd name="T16" fmla="*/ 170 w 293"/>
                  <a:gd name="T17" fmla="*/ 215 h 366"/>
                  <a:gd name="T18" fmla="*/ 201 w 293"/>
                  <a:gd name="T19" fmla="*/ 143 h 366"/>
                  <a:gd name="T20" fmla="*/ 215 w 293"/>
                  <a:gd name="T21" fmla="*/ 106 h 366"/>
                  <a:gd name="T22" fmla="*/ 231 w 293"/>
                  <a:gd name="T23" fmla="*/ 73 h 366"/>
                  <a:gd name="T24" fmla="*/ 246 w 293"/>
                  <a:gd name="T25" fmla="*/ 43 h 366"/>
                  <a:gd name="T26" fmla="*/ 262 w 293"/>
                  <a:gd name="T27" fmla="*/ 20 h 366"/>
                  <a:gd name="T28" fmla="*/ 278 w 293"/>
                  <a:gd name="T29" fmla="*/ 4 h 366"/>
                  <a:gd name="T30" fmla="*/ 293 w 293"/>
                  <a:gd name="T31" fmla="*/ 0 h 36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93" h="366">
                    <a:moveTo>
                      <a:pt x="0" y="366"/>
                    </a:moveTo>
                    <a:lnTo>
                      <a:pt x="31" y="362"/>
                    </a:lnTo>
                    <a:lnTo>
                      <a:pt x="47" y="358"/>
                    </a:lnTo>
                    <a:lnTo>
                      <a:pt x="60" y="352"/>
                    </a:lnTo>
                    <a:lnTo>
                      <a:pt x="76" y="344"/>
                    </a:lnTo>
                    <a:lnTo>
                      <a:pt x="92" y="333"/>
                    </a:lnTo>
                    <a:lnTo>
                      <a:pt x="107" y="317"/>
                    </a:lnTo>
                    <a:lnTo>
                      <a:pt x="139" y="274"/>
                    </a:lnTo>
                    <a:lnTo>
                      <a:pt x="170" y="215"/>
                    </a:lnTo>
                    <a:lnTo>
                      <a:pt x="201" y="143"/>
                    </a:lnTo>
                    <a:lnTo>
                      <a:pt x="215" y="106"/>
                    </a:lnTo>
                    <a:lnTo>
                      <a:pt x="231" y="73"/>
                    </a:lnTo>
                    <a:lnTo>
                      <a:pt x="246" y="43"/>
                    </a:lnTo>
                    <a:lnTo>
                      <a:pt x="262" y="20"/>
                    </a:lnTo>
                    <a:lnTo>
                      <a:pt x="278" y="4"/>
                    </a:lnTo>
                    <a:lnTo>
                      <a:pt x="293" y="0"/>
                    </a:lnTo>
                  </a:path>
                </a:pathLst>
              </a:custGeom>
              <a:noFill/>
              <a:ln w="57150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359" name="Freeform 32">
              <a:extLst>
                <a:ext uri="{FF2B5EF4-FFF2-40B4-BE49-F238E27FC236}">
                  <a16:creationId xmlns:a16="http://schemas.microsoft.com/office/drawing/2014/main" id="{088310E0-C715-4DB8-8839-979594112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" y="1966"/>
              <a:ext cx="2756" cy="1558"/>
            </a:xfrm>
            <a:custGeom>
              <a:avLst/>
              <a:gdLst>
                <a:gd name="T0" fmla="*/ 0 w 1483"/>
                <a:gd name="T1" fmla="*/ 0 h 622"/>
                <a:gd name="T2" fmla="*/ 1862 w 1483"/>
                <a:gd name="T3" fmla="*/ 379829 h 622"/>
                <a:gd name="T4" fmla="*/ 6811 w 1483"/>
                <a:gd name="T5" fmla="*/ 776475 h 622"/>
                <a:gd name="T6" fmla="*/ 16605 w 1483"/>
                <a:gd name="T7" fmla="*/ 1156417 h 622"/>
                <a:gd name="T8" fmla="*/ 28015 w 1483"/>
                <a:gd name="T9" fmla="*/ 1544907 h 622"/>
                <a:gd name="T10" fmla="*/ 44061 w 1483"/>
                <a:gd name="T11" fmla="*/ 1924706 h 622"/>
                <a:gd name="T12" fmla="*/ 63477 w 1483"/>
                <a:gd name="T13" fmla="*/ 2285806 h 622"/>
                <a:gd name="T14" fmla="*/ 85371 w 1483"/>
                <a:gd name="T15" fmla="*/ 2643428 h 622"/>
                <a:gd name="T16" fmla="*/ 111563 w 1483"/>
                <a:gd name="T17" fmla="*/ 3004791 h 622"/>
                <a:gd name="T18" fmla="*/ 140708 w 1483"/>
                <a:gd name="T19" fmla="*/ 3327044 h 622"/>
                <a:gd name="T20" fmla="*/ 171853 w 1483"/>
                <a:gd name="T21" fmla="*/ 3656756 h 622"/>
                <a:gd name="T22" fmla="*/ 206704 w 1483"/>
                <a:gd name="T23" fmla="*/ 3954439 h 622"/>
                <a:gd name="T24" fmla="*/ 244279 w 1483"/>
                <a:gd name="T25" fmla="*/ 4258207 h 622"/>
                <a:gd name="T26" fmla="*/ 283409 w 1483"/>
                <a:gd name="T27" fmla="*/ 4529584 h 622"/>
                <a:gd name="T28" fmla="*/ 326219 w 1483"/>
                <a:gd name="T29" fmla="*/ 4774118 h 622"/>
                <a:gd name="T30" fmla="*/ 371436 w 1483"/>
                <a:gd name="T31" fmla="*/ 5014681 h 622"/>
                <a:gd name="T32" fmla="*/ 417299 w 1483"/>
                <a:gd name="T33" fmla="*/ 5233001 h 622"/>
                <a:gd name="T34" fmla="*/ 465353 w 1483"/>
                <a:gd name="T35" fmla="*/ 5414313 h 622"/>
                <a:gd name="T36" fmla="*/ 516273 w 1483"/>
                <a:gd name="T37" fmla="*/ 5589443 h 622"/>
                <a:gd name="T38" fmla="*/ 567355 w 1483"/>
                <a:gd name="T39" fmla="*/ 5744038 h 622"/>
                <a:gd name="T40" fmla="*/ 620007 w 1483"/>
                <a:gd name="T41" fmla="*/ 5872721 h 622"/>
                <a:gd name="T42" fmla="*/ 674207 w 1483"/>
                <a:gd name="T43" fmla="*/ 5969242 h 622"/>
                <a:gd name="T44" fmla="*/ 728716 w 1483"/>
                <a:gd name="T45" fmla="*/ 6047855 h 62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83" h="622">
                  <a:moveTo>
                    <a:pt x="0" y="0"/>
                  </a:moveTo>
                  <a:lnTo>
                    <a:pt x="4" y="39"/>
                  </a:lnTo>
                  <a:lnTo>
                    <a:pt x="14" y="80"/>
                  </a:lnTo>
                  <a:lnTo>
                    <a:pt x="34" y="119"/>
                  </a:lnTo>
                  <a:lnTo>
                    <a:pt x="57" y="159"/>
                  </a:lnTo>
                  <a:lnTo>
                    <a:pt x="90" y="198"/>
                  </a:lnTo>
                  <a:lnTo>
                    <a:pt x="129" y="235"/>
                  </a:lnTo>
                  <a:lnTo>
                    <a:pt x="174" y="272"/>
                  </a:lnTo>
                  <a:lnTo>
                    <a:pt x="227" y="309"/>
                  </a:lnTo>
                  <a:lnTo>
                    <a:pt x="286" y="342"/>
                  </a:lnTo>
                  <a:lnTo>
                    <a:pt x="350" y="376"/>
                  </a:lnTo>
                  <a:lnTo>
                    <a:pt x="421" y="407"/>
                  </a:lnTo>
                  <a:lnTo>
                    <a:pt x="497" y="438"/>
                  </a:lnTo>
                  <a:lnTo>
                    <a:pt x="577" y="466"/>
                  </a:lnTo>
                  <a:lnTo>
                    <a:pt x="664" y="491"/>
                  </a:lnTo>
                  <a:lnTo>
                    <a:pt x="756" y="516"/>
                  </a:lnTo>
                  <a:lnTo>
                    <a:pt x="849" y="538"/>
                  </a:lnTo>
                  <a:lnTo>
                    <a:pt x="947" y="557"/>
                  </a:lnTo>
                  <a:lnTo>
                    <a:pt x="1051" y="575"/>
                  </a:lnTo>
                  <a:lnTo>
                    <a:pt x="1155" y="591"/>
                  </a:lnTo>
                  <a:lnTo>
                    <a:pt x="1262" y="604"/>
                  </a:lnTo>
                  <a:lnTo>
                    <a:pt x="1372" y="614"/>
                  </a:lnTo>
                  <a:lnTo>
                    <a:pt x="1483" y="622"/>
                  </a:lnTo>
                </a:path>
              </a:pathLst>
            </a:custGeom>
            <a:noFill/>
            <a:ln w="57150" cmpd="sng">
              <a:solidFill>
                <a:srgbClr val="FFFF9B"/>
              </a:solidFill>
              <a:prstDash val="solid"/>
              <a:round/>
              <a:headEnd/>
              <a:tailEnd/>
            </a:ln>
            <a:effectLst>
              <a:outerShdw dist="45791" dir="3378596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0" name="AutoShape 33">
              <a:extLst>
                <a:ext uri="{FF2B5EF4-FFF2-40B4-BE49-F238E27FC236}">
                  <a16:creationId xmlns:a16="http://schemas.microsoft.com/office/drawing/2014/main" id="{CB4E7A80-D9E3-4DBA-9DCC-B026A013F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014"/>
              <a:ext cx="758" cy="289"/>
            </a:xfrm>
            <a:prstGeom prst="wedgeRoundRectCallout">
              <a:avLst>
                <a:gd name="adj1" fmla="val -51583"/>
                <a:gd name="adj2" fmla="val 106523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/>
              <a:r>
                <a:rPr kumimoji="1" lang="zh-CN" altLang="en-US" sz="1200">
                  <a:solidFill>
                    <a:srgbClr val="292929"/>
                  </a:solidFill>
                </a:rPr>
                <a:t>（</a:t>
              </a:r>
              <a:r>
                <a:rPr kumimoji="1" lang="en-US" altLang="zh-CN" sz="1200">
                  <a:solidFill>
                    <a:srgbClr val="292929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1200">
                  <a:solidFill>
                    <a:srgbClr val="292929"/>
                  </a:solidFill>
                </a:rPr>
                <a:t>,10)</a:t>
              </a:r>
            </a:p>
          </p:txBody>
        </p:sp>
        <p:sp>
          <p:nvSpPr>
            <p:cNvPr id="329762" name="AutoShape 34">
              <a:extLst>
                <a:ext uri="{FF2B5EF4-FFF2-40B4-BE49-F238E27FC236}">
                  <a16:creationId xmlns:a16="http://schemas.microsoft.com/office/drawing/2014/main" id="{27149F41-A0B0-4D73-9651-A336BC5C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2204"/>
              <a:ext cx="730" cy="289"/>
            </a:xfrm>
            <a:prstGeom prst="wedgeRoundRectCallout">
              <a:avLst>
                <a:gd name="adj1" fmla="val -109398"/>
                <a:gd name="adj2" fmla="val 147231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1200" kern="0">
                  <a:solidFill>
                    <a:srgbClr val="29292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(5,10)</a:t>
              </a:r>
            </a:p>
          </p:txBody>
        </p:sp>
        <p:sp>
          <p:nvSpPr>
            <p:cNvPr id="329763" name="AutoShape 35">
              <a:extLst>
                <a:ext uri="{FF2B5EF4-FFF2-40B4-BE49-F238E27FC236}">
                  <a16:creationId xmlns:a16="http://schemas.microsoft.com/office/drawing/2014/main" id="{CF4B19B6-D670-43C8-8D3D-E851D98C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39"/>
              <a:ext cx="799" cy="291"/>
            </a:xfrm>
            <a:prstGeom prst="wedgeRoundRectCallout">
              <a:avLst>
                <a:gd name="adj1" fmla="val -86250"/>
                <a:gd name="adj2" fmla="val 136958"/>
                <a:gd name="adj3" fmla="val 16667"/>
              </a:avLst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1200" kern="0">
                  <a:solidFill>
                    <a:srgbClr val="29292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(10,10)</a:t>
              </a:r>
            </a:p>
          </p:txBody>
        </p:sp>
        <p:grpSp>
          <p:nvGrpSpPr>
            <p:cNvPr id="57363" name="Group 36">
              <a:extLst>
                <a:ext uri="{FF2B5EF4-FFF2-40B4-BE49-F238E27FC236}">
                  <a16:creationId xmlns:a16="http://schemas.microsoft.com/office/drawing/2014/main" id="{7932FFA4-ED9C-4CDF-88EE-24E1D75AB1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8" y="2340"/>
              <a:ext cx="2900" cy="1201"/>
              <a:chOff x="288" y="3072"/>
              <a:chExt cx="1680" cy="768"/>
            </a:xfrm>
          </p:grpSpPr>
          <p:sp>
            <p:nvSpPr>
              <p:cNvPr id="57364" name="Freeform 37">
                <a:extLst>
                  <a:ext uri="{FF2B5EF4-FFF2-40B4-BE49-F238E27FC236}">
                    <a16:creationId xmlns:a16="http://schemas.microsoft.com/office/drawing/2014/main" id="{1632E8B9-D845-4BB6-ADDE-8ED60351E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3072"/>
                <a:ext cx="1152" cy="768"/>
              </a:xfrm>
              <a:custGeom>
                <a:avLst/>
                <a:gdLst>
                  <a:gd name="T0" fmla="*/ 208 w 1393"/>
                  <a:gd name="T1" fmla="*/ 605988 h 366"/>
                  <a:gd name="T2" fmla="*/ 187 w 1393"/>
                  <a:gd name="T3" fmla="*/ 599542 h 366"/>
                  <a:gd name="T4" fmla="*/ 175 w 1393"/>
                  <a:gd name="T5" fmla="*/ 592361 h 366"/>
                  <a:gd name="T6" fmla="*/ 165 w 1393"/>
                  <a:gd name="T7" fmla="*/ 583057 h 366"/>
                  <a:gd name="T8" fmla="*/ 153 w 1393"/>
                  <a:gd name="T9" fmla="*/ 569464 h 366"/>
                  <a:gd name="T10" fmla="*/ 142 w 1393"/>
                  <a:gd name="T11" fmla="*/ 551359 h 366"/>
                  <a:gd name="T12" fmla="*/ 132 w 1393"/>
                  <a:gd name="T13" fmla="*/ 524315 h 366"/>
                  <a:gd name="T14" fmla="*/ 109 w 1393"/>
                  <a:gd name="T15" fmla="*/ 453724 h 366"/>
                  <a:gd name="T16" fmla="*/ 88 w 1393"/>
                  <a:gd name="T17" fmla="*/ 355565 h 366"/>
                  <a:gd name="T18" fmla="*/ 66 w 1393"/>
                  <a:gd name="T19" fmla="*/ 236813 h 366"/>
                  <a:gd name="T20" fmla="*/ 55 w 1393"/>
                  <a:gd name="T21" fmla="*/ 175186 h 366"/>
                  <a:gd name="T22" fmla="*/ 44 w 1393"/>
                  <a:gd name="T23" fmla="*/ 120702 h 366"/>
                  <a:gd name="T24" fmla="*/ 33 w 1393"/>
                  <a:gd name="T25" fmla="*/ 71116 h 366"/>
                  <a:gd name="T26" fmla="*/ 22 w 1393"/>
                  <a:gd name="T27" fmla="*/ 33116 h 366"/>
                  <a:gd name="T28" fmla="*/ 11 w 1393"/>
                  <a:gd name="T29" fmla="*/ 6478 h 366"/>
                  <a:gd name="T30" fmla="*/ 0 w 1393"/>
                  <a:gd name="T31" fmla="*/ 0 h 36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3" h="366">
                    <a:moveTo>
                      <a:pt x="1393" y="366"/>
                    </a:moveTo>
                    <a:lnTo>
                      <a:pt x="1247" y="362"/>
                    </a:lnTo>
                    <a:lnTo>
                      <a:pt x="1174" y="358"/>
                    </a:lnTo>
                    <a:lnTo>
                      <a:pt x="1100" y="352"/>
                    </a:lnTo>
                    <a:lnTo>
                      <a:pt x="1027" y="344"/>
                    </a:lnTo>
                    <a:lnTo>
                      <a:pt x="953" y="333"/>
                    </a:lnTo>
                    <a:lnTo>
                      <a:pt x="881" y="317"/>
                    </a:lnTo>
                    <a:lnTo>
                      <a:pt x="734" y="274"/>
                    </a:lnTo>
                    <a:lnTo>
                      <a:pt x="587" y="215"/>
                    </a:lnTo>
                    <a:lnTo>
                      <a:pt x="440" y="143"/>
                    </a:lnTo>
                    <a:lnTo>
                      <a:pt x="366" y="106"/>
                    </a:lnTo>
                    <a:lnTo>
                      <a:pt x="294" y="73"/>
                    </a:lnTo>
                    <a:lnTo>
                      <a:pt x="219" y="43"/>
                    </a:lnTo>
                    <a:lnTo>
                      <a:pt x="147" y="20"/>
                    </a:lnTo>
                    <a:lnTo>
                      <a:pt x="73" y="4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65" name="Freeform 38">
                <a:extLst>
                  <a:ext uri="{FF2B5EF4-FFF2-40B4-BE49-F238E27FC236}">
                    <a16:creationId xmlns:a16="http://schemas.microsoft.com/office/drawing/2014/main" id="{734EB764-EE4F-431F-89DA-E9C1580A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" y="3072"/>
                <a:ext cx="528" cy="720"/>
              </a:xfrm>
              <a:custGeom>
                <a:avLst/>
                <a:gdLst>
                  <a:gd name="T0" fmla="*/ 0 w 293"/>
                  <a:gd name="T1" fmla="*/ 317652 h 366"/>
                  <a:gd name="T2" fmla="*/ 11229 w 293"/>
                  <a:gd name="T3" fmla="*/ 314235 h 366"/>
                  <a:gd name="T4" fmla="*/ 17029 w 293"/>
                  <a:gd name="T5" fmla="*/ 310702 h 366"/>
                  <a:gd name="T6" fmla="*/ 21682 w 293"/>
                  <a:gd name="T7" fmla="*/ 305190 h 366"/>
                  <a:gd name="T8" fmla="*/ 27463 w 293"/>
                  <a:gd name="T9" fmla="*/ 298719 h 366"/>
                  <a:gd name="T10" fmla="*/ 33262 w 293"/>
                  <a:gd name="T11" fmla="*/ 289133 h 366"/>
                  <a:gd name="T12" fmla="*/ 38692 w 293"/>
                  <a:gd name="T13" fmla="*/ 275461 h 366"/>
                  <a:gd name="T14" fmla="*/ 50162 w 293"/>
                  <a:gd name="T15" fmla="*/ 237753 h 366"/>
                  <a:gd name="T16" fmla="*/ 61268 w 293"/>
                  <a:gd name="T17" fmla="*/ 186600 h 366"/>
                  <a:gd name="T18" fmla="*/ 72502 w 293"/>
                  <a:gd name="T19" fmla="*/ 124031 h 366"/>
                  <a:gd name="T20" fmla="*/ 77499 w 293"/>
                  <a:gd name="T21" fmla="*/ 92209 h 366"/>
                  <a:gd name="T22" fmla="*/ 83426 w 293"/>
                  <a:gd name="T23" fmla="*/ 63513 h 366"/>
                  <a:gd name="T24" fmla="*/ 88727 w 293"/>
                  <a:gd name="T25" fmla="*/ 37499 h 366"/>
                  <a:gd name="T26" fmla="*/ 94654 w 293"/>
                  <a:gd name="T27" fmla="*/ 17205 h 366"/>
                  <a:gd name="T28" fmla="*/ 100412 w 293"/>
                  <a:gd name="T29" fmla="*/ 3533 h 366"/>
                  <a:gd name="T30" fmla="*/ 105789 w 293"/>
                  <a:gd name="T31" fmla="*/ 0 h 36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93" h="366">
                    <a:moveTo>
                      <a:pt x="0" y="366"/>
                    </a:moveTo>
                    <a:lnTo>
                      <a:pt x="31" y="362"/>
                    </a:lnTo>
                    <a:lnTo>
                      <a:pt x="47" y="358"/>
                    </a:lnTo>
                    <a:lnTo>
                      <a:pt x="60" y="352"/>
                    </a:lnTo>
                    <a:lnTo>
                      <a:pt x="76" y="344"/>
                    </a:lnTo>
                    <a:lnTo>
                      <a:pt x="92" y="333"/>
                    </a:lnTo>
                    <a:lnTo>
                      <a:pt x="107" y="317"/>
                    </a:lnTo>
                    <a:lnTo>
                      <a:pt x="139" y="274"/>
                    </a:lnTo>
                    <a:lnTo>
                      <a:pt x="170" y="215"/>
                    </a:lnTo>
                    <a:lnTo>
                      <a:pt x="201" y="143"/>
                    </a:lnTo>
                    <a:lnTo>
                      <a:pt x="215" y="106"/>
                    </a:lnTo>
                    <a:lnTo>
                      <a:pt x="231" y="73"/>
                    </a:lnTo>
                    <a:lnTo>
                      <a:pt x="246" y="43"/>
                    </a:lnTo>
                    <a:lnTo>
                      <a:pt x="262" y="20"/>
                    </a:lnTo>
                    <a:lnTo>
                      <a:pt x="278" y="4"/>
                    </a:lnTo>
                    <a:lnTo>
                      <a:pt x="293" y="0"/>
                    </a:lnTo>
                  </a:path>
                </a:pathLst>
              </a:custGeom>
              <a:noFill/>
              <a:ln w="5715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7348" name="Text Box 39">
            <a:extLst>
              <a:ext uri="{FF2B5EF4-FFF2-40B4-BE49-F238E27FC236}">
                <a16:creationId xmlns:a16="http://schemas.microsoft.com/office/drawing/2014/main" id="{AD12D0F4-EEF1-40AD-B3BB-073745DD6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16113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</a:rPr>
              <a:t>3.  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sz="2400">
                <a:solidFill>
                  <a:srgbClr val="000000"/>
                </a:solidFill>
              </a:rPr>
              <a:t>分布的期望为</a:t>
            </a:r>
          </a:p>
        </p:txBody>
      </p:sp>
      <p:graphicFrame>
        <p:nvGraphicFramePr>
          <p:cNvPr id="57349" name="Object 40">
            <a:extLst>
              <a:ext uri="{FF2B5EF4-FFF2-40B4-BE49-F238E27FC236}">
                <a16:creationId xmlns:a16="http://schemas.microsoft.com/office/drawing/2014/main" id="{BB62AA83-62A8-4138-B953-C9E0C990514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635375" y="1773238"/>
          <a:ext cx="302418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9" name="公式" r:id="rId4" imgW="35052000" imgH="10363200" progId="">
                  <p:embed/>
                </p:oleObj>
              </mc:Choice>
              <mc:Fallback>
                <p:oleObj name="公式" r:id="rId4" imgW="35052000" imgH="10363200" progId="">
                  <p:embed/>
                  <p:pic>
                    <p:nvPicPr>
                      <p:cNvPr id="0" name="Object 4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773238"/>
                        <a:ext cx="302418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42">
            <a:extLst>
              <a:ext uri="{FF2B5EF4-FFF2-40B4-BE49-F238E27FC236}">
                <a16:creationId xmlns:a16="http://schemas.microsoft.com/office/drawing/2014/main" id="{4678C0B8-81BA-419D-BBF0-D8EB78B5E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708275"/>
            <a:ext cx="424815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01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73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45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17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4"/>
            </a:pP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若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则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1/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7351" name="Text Box 43">
            <a:extLst>
              <a:ext uri="{FF2B5EF4-FFF2-40B4-BE49-F238E27FC236}">
                <a16:creationId xmlns:a16="http://schemas.microsoft.com/office/drawing/2014/main" id="{3D4254FA-4E21-4264-BE50-728A8F9FC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005263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</a:rPr>
              <a:t>5.   </a:t>
            </a:r>
            <a:r>
              <a:rPr lang="zh-CN" altLang="en-US" sz="2400">
                <a:solidFill>
                  <a:srgbClr val="000000"/>
                </a:solidFill>
              </a:rPr>
              <a:t>若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rgbClr val="000000"/>
                </a:solidFill>
              </a:rPr>
              <a:t>，则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(1,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AF40F373-2435-4BE9-B8CA-6C5ACD9C3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938" y="976313"/>
            <a:ext cx="2735262" cy="457200"/>
          </a:xfrm>
          <a:solidFill>
            <a:schemeClr val="accent4"/>
          </a:solidFill>
        </p:spPr>
        <p:txBody>
          <a:bodyPr lIns="90488" tIns="44450" rIns="90488" bIns="4445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hlink"/>
                </a:solidFill>
                <a:sym typeface="等线 Light"/>
              </a:rPr>
              <a:t>5.   </a:t>
            </a:r>
            <a:r>
              <a:rPr lang="en-US" altLang="zh-CN" i="1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F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36CDFC6-EB55-4625-B78D-2C0EF86DC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FC73513-0FDD-4ED0-B832-1384E0362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268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373B039D-6C4F-47CF-9B80-3919FBDF1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E749B366-6A8C-4FF8-BC4B-51B32A7C5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3216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7094" name="Object 6">
            <a:extLst>
              <a:ext uri="{FF2B5EF4-FFF2-40B4-BE49-F238E27FC236}">
                <a16:creationId xmlns:a16="http://schemas.microsoft.com/office/drawing/2014/main" id="{958B6C6A-93DE-4D37-B1B7-E9981237A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263" y="1989138"/>
          <a:ext cx="8280400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r:id="rId3" imgW="87172800" imgH="16459200" progId="">
                  <p:embed/>
                </p:oleObj>
              </mc:Choice>
              <mc:Fallback>
                <p:oleObj r:id="rId3" imgW="87172800" imgH="164592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1989138"/>
                        <a:ext cx="8280400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7">
            <a:extLst>
              <a:ext uri="{FF2B5EF4-FFF2-40B4-BE49-F238E27FC236}">
                <a16:creationId xmlns:a16="http://schemas.microsoft.com/office/drawing/2014/main" id="{FAAE8FB8-1EDD-4D24-A95F-1D8047FB7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7096" name="Rectangle 8">
            <a:extLst>
              <a:ext uri="{FF2B5EF4-FFF2-40B4-BE49-F238E27FC236}">
                <a16:creationId xmlns:a16="http://schemas.microsoft.com/office/drawing/2014/main" id="{78EAB251-D73E-444F-A110-E0F99EC0D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765175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~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，则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DA0271B-ADCA-4580-8938-99170BE71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774700"/>
            <a:ext cx="6551612" cy="638175"/>
          </a:xfrm>
          <a:solidFill>
            <a:schemeClr val="accent2"/>
          </a:solidFill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   </a:t>
            </a:r>
            <a:r>
              <a:rPr lang="zh-CN" altLang="en-US" sz="36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正态母体抽样分布定理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3538AC87-17A1-48D9-A441-1EBA9BAD7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3075" y="1989138"/>
            <a:ext cx="5708650" cy="4752975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1060" name="Rectangle 4">
            <a:extLst>
              <a:ext uri="{FF2B5EF4-FFF2-40B4-BE49-F238E27FC236}">
                <a16:creationId xmlns:a16="http://schemas.microsoft.com/office/drawing/2014/main" id="{E8505B99-D27A-4375-A11B-3874F844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133600"/>
            <a:ext cx="6192838" cy="3024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0" dirty="0">
                <a:solidFill>
                  <a:srgbClr val="000000"/>
                </a:solidFill>
                <a:cs typeface="+mn-cs"/>
              </a:rPr>
              <a:t>1.  </a:t>
            </a:r>
            <a:r>
              <a:rPr lang="zh-CN" altLang="en-US" b="1" kern="0" dirty="0">
                <a:solidFill>
                  <a:srgbClr val="000000"/>
                </a:solidFill>
                <a:latin typeface="Symbol" panose="05050102010706020507" pitchFamily="18" charset="2"/>
                <a:cs typeface="+mn-cs"/>
              </a:rPr>
              <a:t>样本均值的抽样分布</a:t>
            </a:r>
            <a:endParaRPr lang="zh-CN" altLang="en-US" b="1" kern="0" dirty="0">
              <a:solidFill>
                <a:srgbClr val="000000"/>
              </a:solidFill>
              <a:cs typeface="+mn-cs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0" dirty="0">
                <a:solidFill>
                  <a:srgbClr val="000000"/>
                </a:solidFill>
                <a:cs typeface="+mn-cs"/>
              </a:rPr>
              <a:t>2 . </a:t>
            </a:r>
            <a:r>
              <a:rPr lang="zh-CN" altLang="en-US" b="1" kern="0" dirty="0">
                <a:solidFill>
                  <a:srgbClr val="000000"/>
                </a:solidFill>
                <a:latin typeface="Symbol" panose="05050102010706020507" pitchFamily="18" charset="2"/>
                <a:cs typeface="+mn-cs"/>
              </a:rPr>
              <a:t>中心极限定理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b="1" kern="0" dirty="0">
                <a:solidFill>
                  <a:srgbClr val="000000"/>
                </a:solidFill>
                <a:cs typeface="+mn-cs"/>
              </a:rPr>
              <a:t>3.  </a:t>
            </a:r>
            <a:r>
              <a:rPr lang="zh-CN" altLang="en-US" b="1" kern="0" dirty="0">
                <a:solidFill>
                  <a:srgbClr val="000000"/>
                </a:solidFill>
                <a:latin typeface="Symbol" panose="05050102010706020507" pitchFamily="18" charset="2"/>
                <a:cs typeface="+mn-cs"/>
              </a:rPr>
              <a:t>样本方差的抽样分布</a:t>
            </a:r>
            <a:endParaRPr lang="zh-CN" altLang="en-US" b="1" kern="0" dirty="0">
              <a:solidFill>
                <a:srgbClr val="000000"/>
              </a:solidFill>
              <a:cs typeface="+mn-cs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zh-CN" altLang="en-US" sz="2800" b="1" kern="0" dirty="0">
                <a:solidFill>
                  <a:srgbClr val="000000"/>
                </a:solidFill>
                <a:cs typeface="+mn-cs"/>
              </a:rPr>
              <a:t>	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D7CEFF5-DBCA-40F2-A460-4952C975D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847850"/>
            <a:ext cx="5487988" cy="566738"/>
          </a:xfrm>
          <a:solidFill>
            <a:schemeClr val="accent2"/>
          </a:solidFill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(1)</a:t>
            </a:r>
            <a:r>
              <a:rPr lang="en-US" altLang="zh-CN" sz="36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360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常见的统计分布</a:t>
            </a:r>
            <a:endParaRPr lang="zh-CN" altLang="en-US" sz="280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DD0A815F-ABB9-4D19-B016-D3CEEBA68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3713" y="2565400"/>
            <a:ext cx="3116262" cy="3816350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Trebuchet MS"/>
              <a:buChar char="▪"/>
              <a:defRPr/>
            </a:pPr>
            <a:endParaRPr lang="en-US" altLang="zh-CN" b="1" dirty="0">
              <a:solidFill>
                <a:srgbClr val="292929"/>
              </a:solidFill>
              <a:sym typeface="等线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Trebuchet MS"/>
              <a:buChar char="▪"/>
              <a:defRPr/>
            </a:pPr>
            <a:endParaRPr lang="en-US" altLang="zh-CN" b="1" dirty="0">
              <a:solidFill>
                <a:srgbClr val="292929"/>
              </a:solidFill>
              <a:sym typeface="等线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9188900F-CCE4-4E2E-876D-BB4ED4BA3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565400"/>
            <a:ext cx="3457575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  </a:t>
            </a:r>
            <a:r>
              <a:rPr lang="en-US" altLang="zh-CN" sz="40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</a:t>
            </a:r>
            <a:r>
              <a:rPr lang="zh-CN" altLang="en-US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  </a:t>
            </a:r>
            <a:r>
              <a:rPr lang="en-US" altLang="zh-CN" sz="40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b</a:t>
            </a:r>
            <a:r>
              <a:rPr lang="zh-CN" altLang="en-US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  </a:t>
            </a:r>
            <a:r>
              <a:rPr lang="en-US" altLang="zh-CN" sz="40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c</a:t>
            </a:r>
            <a:r>
              <a:rPr lang="en-US" altLang="zh-CN" sz="4000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4.  t</a:t>
            </a:r>
            <a:r>
              <a:rPr lang="zh-CN" altLang="en-US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5.  F</a:t>
            </a:r>
            <a:r>
              <a:rPr lang="zh-CN" altLang="en-US" sz="4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	</a:t>
            </a: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01A6BBE3-C3EE-481E-99BC-6044F030F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0713"/>
            <a:ext cx="4392613" cy="592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45718" tIns="45718" rIns="45718" bIns="45718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 panose="02010600030101010101" pitchFamily="2" charset="-122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 panose="02010600030101010101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 panose="02010600030101010101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 panose="02010600030101010101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 panose="02010600030101010101" pitchFamily="2" charset="-122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eaLnBrk="1" hangingPunct="1">
              <a:defRPr/>
            </a:pPr>
            <a:r>
              <a:rPr lang="en-US" altLang="zh-CN" sz="3600" ker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1.2  </a:t>
            </a:r>
            <a:r>
              <a:rPr lang="zh-CN" altLang="en-US" sz="3600" ker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抽样分布定理</a:t>
            </a:r>
            <a:endParaRPr lang="en-US" altLang="zh-CN" sz="3600" kern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A14A4F8B-2049-4882-8E54-626E21F61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938" y="995363"/>
            <a:ext cx="8566150" cy="561975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488" tIns="44450" rIns="90488" bIns="4445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 Light"/>
              </a:rPr>
              <a:t>1.  </a:t>
            </a:r>
            <a:r>
              <a:rPr lang="zh-CN" altLang="en-US" sz="4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 Light"/>
              </a:rPr>
              <a:t>样本均值的抽样分布</a:t>
            </a:r>
            <a:endParaRPr lang="en-US" altLang="zh-CN" sz="4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等线 Light"/>
            </a:endParaRPr>
          </a:p>
        </p:txBody>
      </p:sp>
      <p:graphicFrame>
        <p:nvGraphicFramePr>
          <p:cNvPr id="61443" name="Object 32">
            <a:extLst>
              <a:ext uri="{FF2B5EF4-FFF2-40B4-BE49-F238E27FC236}">
                <a16:creationId xmlns:a16="http://schemas.microsoft.com/office/drawing/2014/main" id="{72F70E0A-0590-447E-B9D9-C37AA52BD4C1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500563" y="4584700"/>
          <a:ext cx="35782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公式" r:id="rId4" imgW="34442400" imgH="10363200" progId="">
                  <p:embed/>
                </p:oleObj>
              </mc:Choice>
              <mc:Fallback>
                <p:oleObj name="公式" r:id="rId4" imgW="34442400" imgH="10363200" progId="">
                  <p:embed/>
                  <p:pic>
                    <p:nvPicPr>
                      <p:cNvPr id="0" name="Object 3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584700"/>
                        <a:ext cx="35782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Rectangle 30">
            <a:extLst>
              <a:ext uri="{FF2B5EF4-FFF2-40B4-BE49-F238E27FC236}">
                <a16:creationId xmlns:a16="http://schemas.microsoft.com/office/drawing/2014/main" id="{6636C8AE-6194-452B-B89A-0A95209D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44675"/>
            <a:ext cx="8424863" cy="16303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,…, 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iid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~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 N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μ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σ</a:t>
            </a:r>
            <a:r>
              <a:rPr kumimoji="1" lang="en-US" altLang="zh-CN" sz="2800" b="1" kern="0" baseline="30000" dirty="0">
                <a:solidFill>
                  <a:srgbClr val="29292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则称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,…, 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为正态分布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μ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σ</a:t>
            </a:r>
            <a:r>
              <a:rPr kumimoji="1" lang="en-US" altLang="zh-CN" sz="2800" b="1" kern="0" baseline="30000" dirty="0">
                <a:solidFill>
                  <a:srgbClr val="292929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一个容量为</a:t>
            </a:r>
            <a:r>
              <a:rPr lang="en-US" altLang="zh-CN" sz="28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的简单随机样本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简称为样本。</a:t>
            </a:r>
          </a:p>
        </p:txBody>
      </p:sp>
      <p:sp>
        <p:nvSpPr>
          <p:cNvPr id="61445" name="Text Box 31">
            <a:extLst>
              <a:ext uri="{FF2B5EF4-FFF2-40B4-BE49-F238E27FC236}">
                <a16:creationId xmlns:a16="http://schemas.microsoft.com/office/drawing/2014/main" id="{F864A8A3-1AA4-46EE-B979-6ABC35449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789363"/>
            <a:ext cx="3960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样本均值  </a:t>
            </a:r>
            <a:r>
              <a:rPr lang="en-US" altLang="zh-CN" sz="2400">
                <a:solidFill>
                  <a:srgbClr val="292929"/>
                </a:solidFill>
              </a:rPr>
              <a:t>sample mean</a:t>
            </a:r>
          </a:p>
        </p:txBody>
      </p:sp>
      <p:graphicFrame>
        <p:nvGraphicFramePr>
          <p:cNvPr id="61446" name="Object 34">
            <a:extLst>
              <a:ext uri="{FF2B5EF4-FFF2-40B4-BE49-F238E27FC236}">
                <a16:creationId xmlns:a16="http://schemas.microsoft.com/office/drawing/2014/main" id="{FD461EC7-2BB9-4942-99AC-DB1BDC96D04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500563" y="3500438"/>
          <a:ext cx="17272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公式" r:id="rId6" imgW="19202400" imgH="10363200" progId="">
                  <p:embed/>
                </p:oleObj>
              </mc:Choice>
              <mc:Fallback>
                <p:oleObj name="公式" r:id="rId6" imgW="19202400" imgH="10363200" progId="">
                  <p:embed/>
                  <p:pic>
                    <p:nvPicPr>
                      <p:cNvPr id="0" name="Object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500438"/>
                        <a:ext cx="172720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 Box 36">
            <a:extLst>
              <a:ext uri="{FF2B5EF4-FFF2-40B4-BE49-F238E27FC236}">
                <a16:creationId xmlns:a16="http://schemas.microsoft.com/office/drawing/2014/main" id="{887716B3-4CDD-4ABD-A783-D93BE9BB1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24400"/>
            <a:ext cx="3960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样本方差  </a:t>
            </a:r>
            <a:r>
              <a:rPr lang="en-US" altLang="zh-CN" sz="2400">
                <a:solidFill>
                  <a:srgbClr val="292929"/>
                </a:solidFill>
              </a:rPr>
              <a:t>sample variance</a:t>
            </a:r>
          </a:p>
        </p:txBody>
      </p:sp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>
            <a:extLst>
              <a:ext uri="{FF2B5EF4-FFF2-40B4-BE49-F238E27FC236}">
                <a16:creationId xmlns:a16="http://schemas.microsoft.com/office/drawing/2014/main" id="{18DE7BE4-8041-485B-979B-A8306EED1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752475"/>
            <a:ext cx="8566150" cy="7413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 Light"/>
              </a:rPr>
              <a:t>1.</a:t>
            </a:r>
            <a:r>
              <a:rPr lang="zh-CN" alt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 Light"/>
              </a:rPr>
              <a:t>正态总体样本均值的抽样分布</a:t>
            </a:r>
            <a:br>
              <a:rPr lang="zh-CN" altLang="en-US" sz="3600" dirty="0">
                <a:solidFill>
                  <a:schemeClr val="tx1"/>
                </a:solidFill>
                <a:sym typeface="等线 Light"/>
              </a:rPr>
            </a:br>
            <a:endParaRPr lang="zh-CN" altLang="en-US" sz="3600" dirty="0">
              <a:solidFill>
                <a:schemeClr val="tx1"/>
              </a:solidFill>
              <a:sym typeface="等线 Light"/>
            </a:endParaRPr>
          </a:p>
        </p:txBody>
      </p:sp>
      <p:sp>
        <p:nvSpPr>
          <p:cNvPr id="332808" name="Text Box 8">
            <a:extLst>
              <a:ext uri="{FF2B5EF4-FFF2-40B4-BE49-F238E27FC236}">
                <a16:creationId xmlns:a16="http://schemas.microsoft.com/office/drawing/2014/main" id="{664E4E6E-C051-4F8D-8B7B-CB555134E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00213"/>
            <a:ext cx="8151813" cy="23336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+mn-ea"/>
                <a:cs typeface="+mn-cs"/>
              </a:rPr>
              <a:t>      [</a:t>
            </a:r>
            <a:r>
              <a:rPr kumimoji="1" lang="zh-CN" alt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+mn-ea"/>
                <a:cs typeface="+mn-cs"/>
              </a:rPr>
              <a:t>定理</a:t>
            </a:r>
            <a:r>
              <a:rPr kumimoji="1" lang="en-US" altLang="zh-CN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+mn-ea"/>
                <a:cs typeface="+mn-cs"/>
              </a:rPr>
              <a:t>1]</a:t>
            </a:r>
            <a:r>
              <a:rPr kumimoji="1" lang="zh-CN" alt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+mn-ea"/>
                <a:cs typeface="+mn-cs"/>
              </a:rPr>
              <a:t>  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Book Antiqua" panose="02040602050305030304" pitchFamily="18" charset="0"/>
                <a:ea typeface="+mn-ea"/>
                <a:cs typeface="+mn-cs"/>
              </a:rPr>
              <a:t>样本均值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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Book Antiqua" panose="02040602050305030304" pitchFamily="18" charset="0"/>
                <a:ea typeface="+mn-ea"/>
                <a:cs typeface="+mn-cs"/>
              </a:rPr>
              <a:t>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Book Antiqua" panose="02040602050305030304" pitchFamily="18" charset="0"/>
                <a:ea typeface="+mn-ea"/>
                <a:cs typeface="+mn-cs"/>
              </a:rPr>
              <a:t>的抽样分布</a:t>
            </a:r>
          </a:p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       当总体分布为正态分布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N 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μ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σ</a:t>
            </a:r>
            <a:r>
              <a:rPr kumimoji="1" lang="en-US" altLang="zh-CN" sz="2800" b="1" kern="0" baseline="3000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2 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)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时，则样本均值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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服从正态分布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μ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,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σ</a:t>
            </a:r>
            <a:r>
              <a:rPr kumimoji="1" lang="en-US" altLang="zh-CN" sz="2800" b="1" kern="0" baseline="3000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)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，其均值 仍为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+mn-lt"/>
                <a:ea typeface="+mn-ea"/>
                <a:cs typeface="+mn-cs"/>
              </a:rPr>
              <a:t>μ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，方差为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σ</a:t>
            </a:r>
            <a:r>
              <a:rPr kumimoji="1" lang="en-US" altLang="zh-CN" sz="2800" b="1" kern="0" baseline="3000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kumimoji="1" lang="en-US" altLang="zh-CN" sz="2800" b="1" i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1" lang="en-US" altLang="zh-CN" sz="2800" b="1" kern="0" dirty="0">
                <a:solidFill>
                  <a:srgbClr val="292929"/>
                </a:solidFill>
                <a:latin typeface="Times New Roman" panose="02020603050405020304" pitchFamily="18" charset="0"/>
                <a:ea typeface="+mn-ea"/>
                <a:cs typeface="+mn-cs"/>
              </a:rPr>
              <a:t>            </a:t>
            </a:r>
          </a:p>
        </p:txBody>
      </p:sp>
      <p:graphicFrame>
        <p:nvGraphicFramePr>
          <p:cNvPr id="332809" name="Object 9">
            <a:extLst>
              <a:ext uri="{FF2B5EF4-FFF2-40B4-BE49-F238E27FC236}">
                <a16:creationId xmlns:a16="http://schemas.microsoft.com/office/drawing/2014/main" id="{9A5D5168-AD4F-48C8-8D00-D570B636AC6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08175" y="4221163"/>
          <a:ext cx="43195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公式" r:id="rId3" imgW="1457322" imgH="247582" progId="">
                  <p:embed/>
                </p:oleObj>
              </mc:Choice>
              <mc:Fallback>
                <p:oleObj name="公式" r:id="rId3" imgW="1457322" imgH="247582" progId="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221163"/>
                        <a:ext cx="4319588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549F1061-E11C-4075-9BD3-365665566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3375" y="815975"/>
            <a:ext cx="8566150" cy="7429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000" dirty="0">
                <a:solidFill>
                  <a:srgbClr val="29292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等线 Light"/>
              </a:rPr>
              <a:t>2.  </a:t>
            </a:r>
            <a:r>
              <a:rPr kumimoji="1" lang="zh-CN" altLang="en-US" sz="4000" dirty="0">
                <a:solidFill>
                  <a:srgbClr val="29292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等线 Light"/>
              </a:rPr>
              <a:t>中心极限定理</a:t>
            </a:r>
            <a:r>
              <a:rPr kumimoji="1" lang="en-US" altLang="zh-CN" sz="4000" dirty="0">
                <a:solidFill>
                  <a:srgbClr val="29292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等线 Light"/>
              </a:rPr>
              <a:t>(</a:t>
            </a:r>
            <a:r>
              <a:rPr kumimoji="1" lang="zh-CN" altLang="en-US" sz="4000" dirty="0">
                <a:solidFill>
                  <a:srgbClr val="29292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等线 Light"/>
              </a:rPr>
              <a:t>非正态分布或未知 </a:t>
            </a:r>
            <a:r>
              <a:rPr kumimoji="1" lang="en-US" altLang="zh-CN" sz="4000" dirty="0">
                <a:solidFill>
                  <a:srgbClr val="29292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等线 Light"/>
              </a:rPr>
              <a:t>)</a:t>
            </a:r>
            <a:endParaRPr kumimoji="1" lang="zh-CN" altLang="en-US" sz="4000" dirty="0">
              <a:solidFill>
                <a:srgbClr val="29292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sym typeface="等线 Light"/>
            </a:endParaRPr>
          </a:p>
        </p:txBody>
      </p:sp>
      <p:sp>
        <p:nvSpPr>
          <p:cNvPr id="346115" name="Text Box 3">
            <a:extLst>
              <a:ext uri="{FF2B5EF4-FFF2-40B4-BE49-F238E27FC236}">
                <a16:creationId xmlns:a16="http://schemas.microsoft.com/office/drawing/2014/main" id="{C1C0BFF5-D9F5-4B5E-B857-0A1DF503B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16113"/>
            <a:ext cx="8569325" cy="2682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3000" b="1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</a:rPr>
              <a:t>       </a:t>
            </a:r>
            <a:r>
              <a:rPr kumimoji="1" lang="zh-CN" altLang="en-US" sz="2800" b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中心极限定理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800" b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当总体分布不为正态分布或未知 时，但其均值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μ 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和方差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σ</a:t>
            </a:r>
            <a:r>
              <a:rPr kumimoji="1" lang="en-US" altLang="zh-CN" sz="2800" kern="0" baseline="3000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都存在，则当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n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相当大时，样本均值</a:t>
            </a:r>
            <a:r>
              <a:rPr kumimoji="1" lang="zh-CN" altLang="en-US" sz="2800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近似服从正态分布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μ</a:t>
            </a:r>
            <a:r>
              <a:rPr kumimoji="1" lang="en-US" altLang="zh-CN" sz="2800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kumimoji="1" lang="en-US" altLang="zh-CN" sz="2800" kern="0" baseline="3000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800" kern="0" dirty="0">
                <a:solidFill>
                  <a:srgbClr val="29292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，其均值 仍为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μ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，方差为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σ</a:t>
            </a:r>
            <a:r>
              <a:rPr kumimoji="1" lang="en-US" altLang="zh-CN" sz="2800" kern="0" baseline="3000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1" lang="en-US" altLang="zh-CN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/</a:t>
            </a:r>
            <a:r>
              <a:rPr kumimoji="1" lang="en-US" altLang="zh-CN" sz="2800" i="1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n</a:t>
            </a:r>
            <a:r>
              <a:rPr kumimoji="1" lang="zh-CN" altLang="en-US" sz="2800" kern="0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           </a:t>
            </a:r>
          </a:p>
        </p:txBody>
      </p:sp>
      <p:graphicFrame>
        <p:nvGraphicFramePr>
          <p:cNvPr id="346116" name="Object 4">
            <a:extLst>
              <a:ext uri="{FF2B5EF4-FFF2-40B4-BE49-F238E27FC236}">
                <a16:creationId xmlns:a16="http://schemas.microsoft.com/office/drawing/2014/main" id="{7DA9911A-57E7-4030-AA7E-0217B318CA7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68538" y="4508500"/>
          <a:ext cx="49784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公式" r:id="rId3" imgW="1457322" imgH="247582" progId="">
                  <p:embed/>
                </p:oleObj>
              </mc:Choice>
              <mc:Fallback>
                <p:oleObj name="公式" r:id="rId3" imgW="1457322" imgH="247582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508500"/>
                        <a:ext cx="497840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>
            <a:extLst>
              <a:ext uri="{FF2B5EF4-FFF2-40B4-BE49-F238E27FC236}">
                <a16:creationId xmlns:a16="http://schemas.microsoft.com/office/drawing/2014/main" id="{8A8BED3D-25AC-4DFD-9556-DE6245A11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92150"/>
            <a:ext cx="8435975" cy="725488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2.  </a:t>
            </a:r>
            <a:r>
              <a:rPr lang="zh-CN" altLang="en-US" sz="4000" dirty="0">
                <a:solidFill>
                  <a:schemeClr val="hlink"/>
                </a:solidFill>
                <a:sym typeface="等线 Light"/>
              </a:rPr>
              <a:t>中心极限定理</a:t>
            </a: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E281BD6A-E0B9-47FA-B007-83E5FC17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12875"/>
            <a:ext cx="6934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E807F8-47D9-4F55-A74F-E5B359304865}"/>
                  </a:ext>
                </a:extLst>
              </p14:cNvPr>
              <p14:cNvContentPartPr/>
              <p14:nvPr/>
            </p14:nvContentPartPr>
            <p14:xfrm>
              <a:off x="1197720" y="2672640"/>
              <a:ext cx="3979800" cy="3642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E807F8-47D9-4F55-A74F-E5B3593048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360" y="2663280"/>
                <a:ext cx="3998520" cy="366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8" name="Rectangle 4">
            <a:extLst>
              <a:ext uri="{FF2B5EF4-FFF2-40B4-BE49-F238E27FC236}">
                <a16:creationId xmlns:a16="http://schemas.microsoft.com/office/drawing/2014/main" id="{D3BB6C9C-2CF6-4C6E-B356-26C368311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700213"/>
            <a:ext cx="7993063" cy="16303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2800" b="1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定理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2】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　设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zh-CN" sz="2800" kern="0" dirty="0">
                <a:solidFill>
                  <a:srgbClr val="000000"/>
                </a:solidFill>
                <a:latin typeface="华文楷体" panose="02010600040101010101" pitchFamily="2" charset="-122"/>
                <a:ea typeface="+mn-ea"/>
                <a:cs typeface="+mn-cs"/>
              </a:rPr>
              <a:t>…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US" altLang="zh-CN" sz="2800" i="1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为正态分布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2800" kern="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zh-CN" sz="2800" kern="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s</a:t>
            </a:r>
            <a:r>
              <a:rPr lang="en-US" altLang="zh-CN" sz="2800" kern="0" baseline="3000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2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一个样本，则　与随机向量　　　　　　　　　　　相互独立。</a:t>
            </a:r>
            <a:endParaRPr kumimoji="1" lang="zh-CN" altLang="en-US" sz="2400" b="1" i="1" kern="0" dirty="0">
              <a:solidFill>
                <a:srgbClr val="29292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FD55338E-91DC-4744-968B-8B071FD05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71525"/>
            <a:ext cx="8686800" cy="725488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/>
                </a:solidFill>
                <a:sym typeface="等线 Light"/>
              </a:rPr>
              <a:t>3 .</a:t>
            </a:r>
            <a:r>
              <a:rPr lang="zh-CN" altLang="en-US" sz="4000" dirty="0">
                <a:solidFill>
                  <a:srgbClr val="C00000"/>
                </a:solidFill>
                <a:sym typeface="等线 Light"/>
              </a:rPr>
              <a:t>正态总体</a:t>
            </a:r>
            <a:r>
              <a:rPr lang="zh-CN" altLang="en-US" sz="4000" dirty="0">
                <a:solidFill>
                  <a:schemeClr val="tx1"/>
                </a:solidFill>
                <a:sym typeface="等线 Light"/>
              </a:rPr>
              <a:t>样本方差的抽样分布定理</a:t>
            </a:r>
            <a:br>
              <a:rPr lang="zh-CN" altLang="en-US" sz="4000" dirty="0">
                <a:solidFill>
                  <a:schemeClr val="hlink"/>
                </a:solidFill>
                <a:sym typeface="等线 Light"/>
              </a:rPr>
            </a:br>
            <a:endParaRPr lang="zh-CN" altLang="en-US" sz="4000" dirty="0">
              <a:solidFill>
                <a:srgbClr val="C00000"/>
              </a:solidFill>
              <a:sym typeface="等线 Light"/>
            </a:endParaRPr>
          </a:p>
        </p:txBody>
      </p:sp>
      <p:graphicFrame>
        <p:nvGraphicFramePr>
          <p:cNvPr id="66564" name="Object 5">
            <a:extLst>
              <a:ext uri="{FF2B5EF4-FFF2-40B4-BE49-F238E27FC236}">
                <a16:creationId xmlns:a16="http://schemas.microsoft.com/office/drawing/2014/main" id="{C2017778-19D1-4E90-A03E-88C50BB208C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916238" y="2287588"/>
          <a:ext cx="4238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公式" r:id="rId3" imgW="4267200" imgH="4572000" progId="">
                  <p:embed/>
                </p:oleObj>
              </mc:Choice>
              <mc:Fallback>
                <p:oleObj name="公式" r:id="rId3" imgW="4267200" imgH="45720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287588"/>
                        <a:ext cx="4238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7">
            <a:extLst>
              <a:ext uri="{FF2B5EF4-FFF2-40B4-BE49-F238E27FC236}">
                <a16:creationId xmlns:a16="http://schemas.microsoft.com/office/drawing/2014/main" id="{5AA4B94B-95E6-4D36-976A-D9275C40E22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086350" y="2287588"/>
          <a:ext cx="36004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公式" r:id="rId5" imgW="42976800" imgH="5791200" progId="">
                  <p:embed/>
                </p:oleObj>
              </mc:Choice>
              <mc:Fallback>
                <p:oleObj name="公式" r:id="rId5" imgW="42976800" imgH="5791200" progId="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2287588"/>
                        <a:ext cx="36004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9">
            <a:extLst>
              <a:ext uri="{FF2B5EF4-FFF2-40B4-BE49-F238E27FC236}">
                <a16:creationId xmlns:a16="http://schemas.microsoft.com/office/drawing/2014/main" id="{4607B6C2-2A03-4A9E-B03F-8F615C036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284538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292929"/>
                </a:solidFill>
              </a:rPr>
              <a:t>证</a:t>
            </a:r>
          </a:p>
        </p:txBody>
      </p:sp>
      <p:graphicFrame>
        <p:nvGraphicFramePr>
          <p:cNvPr id="66567" name="Object 10">
            <a:extLst>
              <a:ext uri="{FF2B5EF4-FFF2-40B4-BE49-F238E27FC236}">
                <a16:creationId xmlns:a16="http://schemas.microsoft.com/office/drawing/2014/main" id="{28731968-C209-4009-BDFC-F5D57DC348E0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403350" y="3429000"/>
          <a:ext cx="7129463" cy="297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公式" r:id="rId7" imgW="96621600" imgH="40233600" progId="">
                  <p:embed/>
                </p:oleObj>
              </mc:Choice>
              <mc:Fallback>
                <p:oleObj name="公式" r:id="rId7" imgW="96621600" imgH="40233600" progId="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429000"/>
                        <a:ext cx="7129463" cy="297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74E3932-05B9-42A2-BF8F-11E2ACC4CA6D}"/>
                  </a:ext>
                </a:extLst>
              </p14:cNvPr>
              <p14:cNvContentPartPr/>
              <p14:nvPr/>
            </p14:nvContentPartPr>
            <p14:xfrm>
              <a:off x="1151640" y="2094120"/>
              <a:ext cx="7331400" cy="3440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74E3932-05B9-42A2-BF8F-11E2ACC4CA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2280" y="2084760"/>
                <a:ext cx="7350120" cy="345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>
            <a:extLst>
              <a:ext uri="{FF2B5EF4-FFF2-40B4-BE49-F238E27FC236}">
                <a16:creationId xmlns:a16="http://schemas.microsoft.com/office/drawing/2014/main" id="{6150CE6F-0CA2-4450-AFE3-A8D20EA3D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71625"/>
            <a:ext cx="7993063" cy="111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【</a:t>
            </a:r>
            <a:r>
              <a:rPr lang="zh-CN" altLang="en-US" sz="2800" b="1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推论</a:t>
            </a:r>
            <a:r>
              <a:rPr lang="en-US" altLang="zh-CN" sz="2800" b="1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　设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2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zh-CN" sz="2800" kern="0" dirty="0">
                <a:solidFill>
                  <a:srgbClr val="000000"/>
                </a:solidFill>
                <a:latin typeface="华文楷体" panose="02010600040101010101" pitchFamily="2" charset="-122"/>
                <a:ea typeface="+mn-ea"/>
                <a:cs typeface="+mn-cs"/>
              </a:rPr>
              <a:t>…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28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r>
              <a:rPr lang="en-US" altLang="zh-CN" sz="2800" i="1" kern="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US" altLang="zh-CN" sz="2800" i="1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为正态分布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2800" kern="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zh-CN" sz="2800" kern="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s</a:t>
            </a:r>
            <a:r>
              <a:rPr lang="en-US" altLang="zh-CN" sz="2800" kern="0" baseline="30000" dirty="0">
                <a:solidFill>
                  <a:srgbClr val="000000"/>
                </a:solidFill>
                <a:latin typeface="Symbol" panose="05050102010706020507" pitchFamily="18" charset="2"/>
                <a:ea typeface="+mn-ea"/>
                <a:cs typeface="+mn-cs"/>
              </a:rPr>
              <a:t>2</a:t>
            </a:r>
            <a:r>
              <a:rPr lang="en-US" altLang="zh-CN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一个样本，则　与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US" altLang="zh-CN" sz="2800" kern="0" baseline="30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2800" kern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相互独立。</a:t>
            </a:r>
            <a:endParaRPr kumimoji="1" lang="zh-CN" altLang="en-US" sz="2400" b="1" i="1" kern="0" dirty="0">
              <a:solidFill>
                <a:srgbClr val="29292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69635" name="Object 13">
            <a:extLst>
              <a:ext uri="{FF2B5EF4-FFF2-40B4-BE49-F238E27FC236}">
                <a16:creationId xmlns:a16="http://schemas.microsoft.com/office/drawing/2014/main" id="{56BE0F0F-BD85-4247-A0BA-428735D8A3F0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1908175" y="2173288"/>
          <a:ext cx="3429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公式" r:id="rId3" imgW="4267200" imgH="4572000" progId="">
                  <p:embed/>
                </p:oleObj>
              </mc:Choice>
              <mc:Fallback>
                <p:oleObj name="公式" r:id="rId3" imgW="4267200" imgH="4572000" progId="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73288"/>
                        <a:ext cx="3429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10">
            <a:extLst>
              <a:ext uri="{FF2B5EF4-FFF2-40B4-BE49-F238E27FC236}">
                <a16:creationId xmlns:a16="http://schemas.microsoft.com/office/drawing/2014/main" id="{425F9BAF-30A0-4370-8A9A-35A017D7A15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339975" y="2852738"/>
          <a:ext cx="28082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1" name="公式" r:id="rId5" imgW="29260800" imgH="5791200" progId="">
                  <p:embed/>
                </p:oleObj>
              </mc:Choice>
              <mc:Fallback>
                <p:oleObj name="公式" r:id="rId5" imgW="29260800" imgH="5791200" progId="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852738"/>
                        <a:ext cx="280828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14">
            <a:extLst>
              <a:ext uri="{FF2B5EF4-FFF2-40B4-BE49-F238E27FC236}">
                <a16:creationId xmlns:a16="http://schemas.microsoft.com/office/drawing/2014/main" id="{D9961257-E806-451C-AFE2-0664DDEB2C5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08175" y="4365625"/>
          <a:ext cx="53863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公式" r:id="rId7" imgW="69189600" imgH="10363200" progId="">
                  <p:embed/>
                </p:oleObj>
              </mc:Choice>
              <mc:Fallback>
                <p:oleObj name="公式" r:id="rId7" imgW="69189600" imgH="10363200" progId="">
                  <p:embed/>
                  <p:pic>
                    <p:nvPicPr>
                      <p:cNvPr id="0" name="Object 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365625"/>
                        <a:ext cx="53863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 Box 6">
            <a:extLst>
              <a:ext uri="{FF2B5EF4-FFF2-40B4-BE49-F238E27FC236}">
                <a16:creationId xmlns:a16="http://schemas.microsoft.com/office/drawing/2014/main" id="{5BEBD194-D50A-4F8A-95A7-B09FB90F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85273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【</a:t>
            </a:r>
            <a:r>
              <a:rPr lang="zh-CN" altLang="en-US" sz="2800" b="1">
                <a:solidFill>
                  <a:srgbClr val="FF0000"/>
                </a:solidFill>
              </a:rPr>
              <a:t>定理</a:t>
            </a:r>
            <a:r>
              <a:rPr lang="en-US" altLang="zh-CN" sz="2800" b="1">
                <a:solidFill>
                  <a:srgbClr val="FF0000"/>
                </a:solidFill>
              </a:rPr>
              <a:t>3】</a:t>
            </a:r>
            <a:r>
              <a:rPr lang="zh-CN" altLang="en-US" sz="2800" b="1">
                <a:solidFill>
                  <a:srgbClr val="292929"/>
                </a:solidFill>
              </a:rPr>
              <a:t> </a:t>
            </a:r>
          </a:p>
        </p:txBody>
      </p:sp>
      <p:sp>
        <p:nvSpPr>
          <p:cNvPr id="69639" name="Text Box 16">
            <a:extLst>
              <a:ext uri="{FF2B5EF4-FFF2-40B4-BE49-F238E27FC236}">
                <a16:creationId xmlns:a16="http://schemas.microsoft.com/office/drawing/2014/main" id="{AB0AE784-D03E-4956-8BB1-2CB0AF546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3611563"/>
            <a:ext cx="79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首先</a:t>
            </a:r>
          </a:p>
        </p:txBody>
      </p:sp>
      <p:sp>
        <p:nvSpPr>
          <p:cNvPr id="69640" name="Text Box 20">
            <a:extLst>
              <a:ext uri="{FF2B5EF4-FFF2-40B4-BE49-F238E27FC236}">
                <a16:creationId xmlns:a16="http://schemas.microsoft.com/office/drawing/2014/main" id="{B2A5878F-191A-42E7-98BB-DEC8ED5B2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508500"/>
            <a:ext cx="129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再由</a:t>
            </a:r>
          </a:p>
        </p:txBody>
      </p:sp>
      <p:sp>
        <p:nvSpPr>
          <p:cNvPr id="69641" name="Text Box 21">
            <a:extLst>
              <a:ext uri="{FF2B5EF4-FFF2-40B4-BE49-F238E27FC236}">
                <a16:creationId xmlns:a16="http://schemas.microsoft.com/office/drawing/2014/main" id="{A6BB7067-ADF0-4FA0-8FD4-4C700829C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516563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记做                 </a:t>
            </a:r>
            <a:r>
              <a:rPr lang="en-US" altLang="zh-CN" sz="2400" i="1">
                <a:solidFill>
                  <a:srgbClr val="292929"/>
                </a:solidFill>
                <a:latin typeface="Times New Roman" panose="02020603050405020304" pitchFamily="18" charset="0"/>
              </a:rPr>
              <a:t>W     =            U+                V</a:t>
            </a:r>
          </a:p>
        </p:txBody>
      </p:sp>
      <p:graphicFrame>
        <p:nvGraphicFramePr>
          <p:cNvPr id="69642" name="Object 22">
            <a:extLst>
              <a:ext uri="{FF2B5EF4-FFF2-40B4-BE49-F238E27FC236}">
                <a16:creationId xmlns:a16="http://schemas.microsoft.com/office/drawing/2014/main" id="{5F2E7D1F-A26A-4BD6-90F5-02FE32B82527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79613" y="3429000"/>
          <a:ext cx="446405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3" name="Equation" r:id="rId9" imgW="54254400" imgH="10363200" progId="Equation.DSMT4">
                  <p:embed/>
                </p:oleObj>
              </mc:Choice>
              <mc:Fallback>
                <p:oleObj name="Equation" r:id="rId9" imgW="54254400" imgH="10363200" progId="Equation.DSMT4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429000"/>
                        <a:ext cx="446405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3CB029FE-63C8-4ED6-AA96-7098F662B52E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765175"/>
            <a:ext cx="8686800" cy="711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3</a:t>
            </a:r>
            <a:r>
              <a:rPr lang="en-US" altLang="zh-CN" sz="4000" dirty="0">
                <a:sym typeface="等线 Light"/>
              </a:rPr>
              <a:t> </a:t>
            </a: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.</a:t>
            </a:r>
            <a:r>
              <a:rPr lang="zh-CN" altLang="en-US" sz="4000" dirty="0">
                <a:solidFill>
                  <a:srgbClr val="C00000"/>
                </a:solidFill>
                <a:sym typeface="等线 Light"/>
              </a:rPr>
              <a:t>正态总体</a:t>
            </a:r>
            <a:r>
              <a:rPr lang="zh-CN" altLang="en-US" sz="4000" dirty="0">
                <a:solidFill>
                  <a:schemeClr val="hlink"/>
                </a:solidFill>
                <a:sym typeface="等线 Light"/>
              </a:rPr>
              <a:t>样本方差的抽样分布定理</a:t>
            </a:r>
            <a:br>
              <a:rPr lang="zh-CN" altLang="en-US" sz="4000" dirty="0">
                <a:solidFill>
                  <a:schemeClr val="hlink"/>
                </a:solidFill>
                <a:sym typeface="等线 Light"/>
              </a:rPr>
            </a:br>
            <a:endParaRPr lang="zh-CN" altLang="en-US" sz="4000" dirty="0">
              <a:solidFill>
                <a:srgbClr val="C00000"/>
              </a:solidFill>
              <a:sym typeface="等线 Light"/>
            </a:endParaRPr>
          </a:p>
        </p:txBody>
      </p:sp>
      <p:sp>
        <p:nvSpPr>
          <p:cNvPr id="69644" name="Text Box 9">
            <a:extLst>
              <a:ext uri="{FF2B5EF4-FFF2-40B4-BE49-F238E27FC236}">
                <a16:creationId xmlns:a16="http://schemas.microsoft.com/office/drawing/2014/main" id="{7A5D0E8B-36CE-43CC-A682-3192E2CE4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3652838"/>
            <a:ext cx="57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292929"/>
                </a:solidFill>
              </a:rPr>
              <a:t>证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4">
            <a:extLst>
              <a:ext uri="{FF2B5EF4-FFF2-40B4-BE49-F238E27FC236}">
                <a16:creationId xmlns:a16="http://schemas.microsoft.com/office/drawing/2014/main" id="{2712AFF2-9E88-4B4B-9F54-B3230B79E916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809750" y="1925638"/>
          <a:ext cx="338455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公式" r:id="rId3" imgW="32918400" imgH="5486400" progId="">
                  <p:embed/>
                </p:oleObj>
              </mc:Choice>
              <mc:Fallback>
                <p:oleObj name="公式" r:id="rId3" imgW="32918400" imgH="548640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925638"/>
                        <a:ext cx="3384550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6">
            <a:extLst>
              <a:ext uri="{FF2B5EF4-FFF2-40B4-BE49-F238E27FC236}">
                <a16:creationId xmlns:a16="http://schemas.microsoft.com/office/drawing/2014/main" id="{7BDF7DDE-C949-4894-B063-659CF74FD012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08175" y="2708275"/>
          <a:ext cx="3527425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公式" r:id="rId5" imgW="41757600" imgH="21336000" progId="">
                  <p:embed/>
                </p:oleObj>
              </mc:Choice>
              <mc:Fallback>
                <p:oleObj name="公式" r:id="rId5" imgW="41757600" imgH="21336000" progId="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708275"/>
                        <a:ext cx="3527425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3">
            <a:extLst>
              <a:ext uri="{FF2B5EF4-FFF2-40B4-BE49-F238E27FC236}">
                <a16:creationId xmlns:a16="http://schemas.microsoft.com/office/drawing/2014/main" id="{CE3582FF-4DA3-465E-90B4-6E728BEBD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16113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292929"/>
                </a:solidFill>
              </a:rPr>
              <a:t>由</a:t>
            </a:r>
          </a:p>
        </p:txBody>
      </p:sp>
      <p:sp>
        <p:nvSpPr>
          <p:cNvPr id="70661" name="Text Box 8">
            <a:extLst>
              <a:ext uri="{FF2B5EF4-FFF2-40B4-BE49-F238E27FC236}">
                <a16:creationId xmlns:a16="http://schemas.microsoft.com/office/drawing/2014/main" id="{E355D4AA-6E22-41FC-83F7-AD22AA6C6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708275"/>
            <a:ext cx="79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292929"/>
                </a:solidFill>
              </a:rPr>
              <a:t>得</a:t>
            </a:r>
          </a:p>
        </p:txBody>
      </p:sp>
      <p:graphicFrame>
        <p:nvGraphicFramePr>
          <p:cNvPr id="70662" name="Object 9">
            <a:extLst>
              <a:ext uri="{FF2B5EF4-FFF2-40B4-BE49-F238E27FC236}">
                <a16:creationId xmlns:a16="http://schemas.microsoft.com/office/drawing/2014/main" id="{57D8D11A-3081-49B8-81B6-F61CF54E19D9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051050" y="4652963"/>
          <a:ext cx="323532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公式" r:id="rId7" imgW="40843200" imgH="10363200" progId="">
                  <p:embed/>
                </p:oleObj>
              </mc:Choice>
              <mc:Fallback>
                <p:oleObj name="公式" r:id="rId7" imgW="40843200" imgH="10363200" progId="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52963"/>
                        <a:ext cx="323532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ADF23760-A2FA-41C0-905C-A79935491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08050"/>
            <a:ext cx="8686800" cy="6540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3</a:t>
            </a:r>
            <a:r>
              <a:rPr lang="en-US" altLang="zh-CN" sz="4000" dirty="0">
                <a:sym typeface="等线 Light"/>
              </a:rPr>
              <a:t> </a:t>
            </a: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.</a:t>
            </a:r>
            <a:r>
              <a:rPr lang="zh-CN" altLang="en-US" sz="4000" dirty="0">
                <a:solidFill>
                  <a:srgbClr val="C00000"/>
                </a:solidFill>
                <a:sym typeface="等线 Light"/>
              </a:rPr>
              <a:t>正态总体</a:t>
            </a:r>
            <a:r>
              <a:rPr lang="zh-CN" altLang="en-US" sz="4000" dirty="0">
                <a:solidFill>
                  <a:schemeClr val="hlink"/>
                </a:solidFill>
                <a:sym typeface="等线 Light"/>
              </a:rPr>
              <a:t>样本方差的抽样分布定理</a:t>
            </a:r>
            <a:br>
              <a:rPr lang="zh-CN" altLang="en-US" sz="4000" dirty="0">
                <a:solidFill>
                  <a:schemeClr val="hlink"/>
                </a:solidFill>
                <a:sym typeface="等线 Light"/>
              </a:rPr>
            </a:br>
            <a:endParaRPr lang="zh-CN" altLang="en-US" sz="4000" dirty="0">
              <a:solidFill>
                <a:srgbClr val="C00000"/>
              </a:solidFill>
              <a:sym typeface="等线 Ligh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C4A791-0301-4E12-B8D9-FF9AE2CF69A0}"/>
                  </a:ext>
                </a:extLst>
              </p14:cNvPr>
              <p14:cNvContentPartPr/>
              <p14:nvPr/>
            </p14:nvContentPartPr>
            <p14:xfrm>
              <a:off x="1592640" y="2378520"/>
              <a:ext cx="4175280" cy="3262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C4A791-0301-4E12-B8D9-FF9AE2CF69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3280" y="2369160"/>
                <a:ext cx="4194000" cy="328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4">
            <a:extLst>
              <a:ext uri="{FF2B5EF4-FFF2-40B4-BE49-F238E27FC236}">
                <a16:creationId xmlns:a16="http://schemas.microsoft.com/office/drawing/2014/main" id="{6727B173-C147-47FE-BDCD-3DA0B9882D6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843213" y="2636838"/>
          <a:ext cx="1944687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name="公式" r:id="rId3" imgW="18897600" imgH="10363200" progId="">
                  <p:embed/>
                </p:oleObj>
              </mc:Choice>
              <mc:Fallback>
                <p:oleObj name="公式" r:id="rId3" imgW="18897600" imgH="1036320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636838"/>
                        <a:ext cx="1944687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Text Box 3">
            <a:extLst>
              <a:ext uri="{FF2B5EF4-FFF2-40B4-BE49-F238E27FC236}">
                <a16:creationId xmlns:a16="http://schemas.microsoft.com/office/drawing/2014/main" id="{8B5A2092-04EF-4B6C-93B1-BFE278EFD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89138"/>
            <a:ext cx="6048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292929"/>
                </a:solidFill>
              </a:rPr>
              <a:t>【</a:t>
            </a:r>
            <a:r>
              <a:rPr lang="zh-CN" altLang="en-US" sz="2800" b="1">
                <a:solidFill>
                  <a:srgbClr val="292929"/>
                </a:solidFill>
              </a:rPr>
              <a:t>推论</a:t>
            </a:r>
            <a:r>
              <a:rPr lang="en-US" altLang="zh-CN" sz="2800" b="1">
                <a:solidFill>
                  <a:srgbClr val="292929"/>
                </a:solidFill>
              </a:rPr>
              <a:t>】</a:t>
            </a:r>
            <a:r>
              <a:rPr lang="zh-CN" altLang="en-US" sz="2800" b="1">
                <a:solidFill>
                  <a:srgbClr val="292929"/>
                </a:solidFill>
              </a:rPr>
              <a:t>  </a:t>
            </a:r>
            <a:r>
              <a:rPr lang="zh-CN" altLang="en-US" sz="2800">
                <a:solidFill>
                  <a:srgbClr val="292929"/>
                </a:solidFill>
              </a:rPr>
              <a:t>对于正态总体的样本有</a:t>
            </a: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A6CAB709-E742-4956-8AB9-4F1FEDA1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3656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292929"/>
                </a:solidFill>
              </a:rPr>
              <a:t>证</a:t>
            </a:r>
          </a:p>
        </p:txBody>
      </p:sp>
      <p:graphicFrame>
        <p:nvGraphicFramePr>
          <p:cNvPr id="71685" name="Object 7">
            <a:extLst>
              <a:ext uri="{FF2B5EF4-FFF2-40B4-BE49-F238E27FC236}">
                <a16:creationId xmlns:a16="http://schemas.microsoft.com/office/drawing/2014/main" id="{2C787CA7-5016-44E9-9483-10E6209DFA32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339975" y="4076700"/>
          <a:ext cx="252412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公式" r:id="rId5" imgW="28346400" imgH="16154400" progId="">
                  <p:embed/>
                </p:oleObj>
              </mc:Choice>
              <mc:Fallback>
                <p:oleObj name="公式" r:id="rId5" imgW="28346400" imgH="16154400" progId="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76700"/>
                        <a:ext cx="2524125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B19801B0-596B-4B25-B75F-4BA0023903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795338"/>
            <a:ext cx="8566150" cy="7413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3</a:t>
            </a:r>
            <a:r>
              <a:rPr lang="en-US" altLang="zh-CN" sz="4000" dirty="0">
                <a:sym typeface="等线 Light"/>
              </a:rPr>
              <a:t> </a:t>
            </a:r>
            <a:r>
              <a:rPr lang="en-US" altLang="zh-CN" sz="4000" dirty="0">
                <a:solidFill>
                  <a:schemeClr val="hlink"/>
                </a:solidFill>
                <a:sym typeface="等线 Light"/>
              </a:rPr>
              <a:t>.</a:t>
            </a:r>
            <a:r>
              <a:rPr lang="zh-CN" altLang="en-US" sz="4000" dirty="0">
                <a:solidFill>
                  <a:srgbClr val="C00000"/>
                </a:solidFill>
                <a:sym typeface="等线 Light"/>
              </a:rPr>
              <a:t>正态总体</a:t>
            </a:r>
            <a:r>
              <a:rPr lang="zh-CN" altLang="en-US" sz="4000" dirty="0">
                <a:solidFill>
                  <a:schemeClr val="hlink"/>
                </a:solidFill>
                <a:sym typeface="等线 Light"/>
              </a:rPr>
              <a:t>样本方差的抽样分布定理</a:t>
            </a:r>
            <a:br>
              <a:rPr lang="zh-CN" altLang="en-US" sz="4000" dirty="0">
                <a:solidFill>
                  <a:schemeClr val="hlink"/>
                </a:solidFill>
                <a:sym typeface="等线 Light"/>
              </a:rPr>
            </a:br>
            <a:endParaRPr lang="zh-CN" altLang="en-US" sz="4000" dirty="0">
              <a:solidFill>
                <a:srgbClr val="C00000"/>
              </a:solidFill>
              <a:sym typeface="等线 Light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>
            <a:extLst>
              <a:ext uri="{FF2B5EF4-FFF2-40B4-BE49-F238E27FC236}">
                <a16:creationId xmlns:a16="http://schemas.microsoft.com/office/drawing/2014/main" id="{53D827A1-7BBD-44A4-8DE8-6E7595121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100013"/>
            <a:ext cx="8147050" cy="58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 [</a:t>
            </a:r>
            <a:r>
              <a:rPr lang="zh-CN" altLang="en-US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定理 </a:t>
            </a: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4]</a:t>
            </a:r>
            <a:r>
              <a:rPr lang="en-US" altLang="zh-CN" sz="3200" b="1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b="1" kern="0" dirty="0">
                <a:latin typeface="+mn-lt"/>
                <a:ea typeface="华文楷体" pitchFamily="2" charset="-122"/>
                <a:cs typeface="+mn-cs"/>
              </a:rPr>
              <a:t>(</a:t>
            </a:r>
            <a:r>
              <a:rPr lang="zh-CN" altLang="en-US" sz="3200" b="1" kern="0" dirty="0">
                <a:latin typeface="+mn-lt"/>
                <a:ea typeface="华文楷体" pitchFamily="2" charset="-122"/>
                <a:cs typeface="+mn-cs"/>
              </a:rPr>
              <a:t>两个总体样本均值差的分布</a:t>
            </a:r>
            <a:r>
              <a:rPr lang="en-US" altLang="zh-CN" sz="3200" b="1" kern="0" dirty="0">
                <a:latin typeface="+mn-lt"/>
                <a:ea typeface="华文楷体" pitchFamily="2" charset="-122"/>
                <a:cs typeface="+mn-cs"/>
              </a:rPr>
              <a:t>)  </a:t>
            </a:r>
          </a:p>
        </p:txBody>
      </p:sp>
      <p:graphicFrame>
        <p:nvGraphicFramePr>
          <p:cNvPr id="232451" name="Object 3">
            <a:extLst>
              <a:ext uri="{FF2B5EF4-FFF2-40B4-BE49-F238E27FC236}">
                <a16:creationId xmlns:a16="http://schemas.microsoft.com/office/drawing/2014/main" id="{7B752301-AFC3-43D3-BD9F-0121FDE223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962400"/>
          <a:ext cx="7118350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3" r:id="rId3" imgW="73152000" imgH="16459200" progId="">
                  <p:embed/>
                </p:oleObj>
              </mc:Choice>
              <mc:Fallback>
                <p:oleObj r:id="rId3" imgW="73152000" imgH="16459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962400"/>
                        <a:ext cx="7118350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2452" name="Group 4">
            <a:extLst>
              <a:ext uri="{FF2B5EF4-FFF2-40B4-BE49-F238E27FC236}">
                <a16:creationId xmlns:a16="http://schemas.microsoft.com/office/drawing/2014/main" id="{3DF33198-0DB7-49A9-AE1B-3119CB93A631}"/>
              </a:ext>
            </a:extLst>
          </p:cNvPr>
          <p:cNvGrpSpPr>
            <a:grpSpLocks/>
          </p:cNvGrpSpPr>
          <p:nvPr/>
        </p:nvGrpSpPr>
        <p:grpSpPr bwMode="auto">
          <a:xfrm>
            <a:off x="1095375" y="1069975"/>
            <a:ext cx="7497763" cy="519113"/>
            <a:chOff x="0" y="0"/>
            <a:chExt cx="4723" cy="327"/>
          </a:xfrm>
        </p:grpSpPr>
        <p:graphicFrame>
          <p:nvGraphicFramePr>
            <p:cNvPr id="72725" name="Object 5">
              <a:extLst>
                <a:ext uri="{FF2B5EF4-FFF2-40B4-BE49-F238E27FC236}">
                  <a16:creationId xmlns:a16="http://schemas.microsoft.com/office/drawing/2014/main" id="{AB2B2A4F-4965-4D11-AA0E-3C36B0FEB4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054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34" r:id="rId5" imgW="53035200" imgH="5486400" progId="">
                    <p:embed/>
                  </p:oleObj>
                </mc:Choice>
                <mc:Fallback>
                  <p:oleObj r:id="rId5" imgW="53035200" imgH="548640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054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6" name="Rectangle 6">
              <a:extLst>
                <a:ext uri="{FF2B5EF4-FFF2-40B4-BE49-F238E27FC236}">
                  <a16:creationId xmlns:a16="http://schemas.microsoft.com/office/drawing/2014/main" id="{452EC416-CD8A-4E8F-B202-6CC3F32B0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0"/>
              <a:ext cx="15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且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与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独立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</p:grpSp>
      <p:grpSp>
        <p:nvGrpSpPr>
          <p:cNvPr id="232455" name="Group 7">
            <a:extLst>
              <a:ext uri="{FF2B5EF4-FFF2-40B4-BE49-F238E27FC236}">
                <a16:creationId xmlns:a16="http://schemas.microsoft.com/office/drawing/2014/main" id="{B624F877-931C-4793-8FAE-F19D3BF25B89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336800"/>
            <a:ext cx="8281988" cy="531813"/>
            <a:chOff x="0" y="0"/>
            <a:chExt cx="5217" cy="335"/>
          </a:xfrm>
        </p:grpSpPr>
        <p:graphicFrame>
          <p:nvGraphicFramePr>
            <p:cNvPr id="72722" name="Object 8">
              <a:extLst>
                <a:ext uri="{FF2B5EF4-FFF2-40B4-BE49-F238E27FC236}">
                  <a16:creationId xmlns:a16="http://schemas.microsoft.com/office/drawing/2014/main" id="{F04AA09F-22C0-4AFC-ADCC-2BAC235F6C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3" y="0"/>
            <a:ext cx="643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35" r:id="rId7" imgW="11277600" imgH="5486400" progId="">
                    <p:embed/>
                  </p:oleObj>
                </mc:Choice>
                <mc:Fallback>
                  <p:oleObj r:id="rId7" imgW="11277600" imgH="548640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3" y="0"/>
                          <a:ext cx="643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3" name="Rectangle 9">
              <a:extLst>
                <a:ext uri="{FF2B5EF4-FFF2-40B4-BE49-F238E27FC236}">
                  <a16:creationId xmlns:a16="http://schemas.microsoft.com/office/drawing/2014/main" id="{748C616B-B1B5-4BA4-B3E0-E226FE4E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8"/>
              <a:ext cx="34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分别是这两个样本的样本均值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  <p:sp>
          <p:nvSpPr>
            <p:cNvPr id="72724" name="Rectangle 10">
              <a:extLst>
                <a:ext uri="{FF2B5EF4-FFF2-40B4-BE49-F238E27FC236}">
                  <a16:creationId xmlns:a16="http://schemas.microsoft.com/office/drawing/2014/main" id="{44CBCB57-608A-4483-B9DE-FF1D43FF8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"/>
              <a:ext cx="120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自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</p:grpSp>
      <p:grpSp>
        <p:nvGrpSpPr>
          <p:cNvPr id="232459" name="Group 11">
            <a:extLst>
              <a:ext uri="{FF2B5EF4-FFF2-40B4-BE49-F238E27FC236}">
                <a16:creationId xmlns:a16="http://schemas.microsoft.com/office/drawing/2014/main" id="{9FCA463C-0A43-4DBF-9B33-84A8D8F94CB4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3068638"/>
            <a:ext cx="7172325" cy="523875"/>
            <a:chOff x="0" y="0"/>
            <a:chExt cx="4518" cy="330"/>
          </a:xfrm>
        </p:grpSpPr>
        <p:sp>
          <p:nvSpPr>
            <p:cNvPr id="72720" name="Rectangle 12">
              <a:extLst>
                <a:ext uri="{FF2B5EF4-FFF2-40B4-BE49-F238E27FC236}">
                  <a16:creationId xmlns:a16="http://schemas.microsoft.com/office/drawing/2014/main" id="{B0BB6902-E11A-4D07-B9EA-907EC70AE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0"/>
              <a:ext cx="37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分别是这两个样本的样本方差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则有</a:t>
              </a:r>
            </a:p>
          </p:txBody>
        </p:sp>
        <p:graphicFrame>
          <p:nvGraphicFramePr>
            <p:cNvPr id="72721" name="Object 13">
              <a:extLst>
                <a:ext uri="{FF2B5EF4-FFF2-40B4-BE49-F238E27FC236}">
                  <a16:creationId xmlns:a16="http://schemas.microsoft.com/office/drawing/2014/main" id="{6B1FD60A-6B15-43A5-AAFC-6D02AB7D9C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751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36" r:id="rId9" imgW="12496800" imgH="5486400" progId="">
                    <p:embed/>
                  </p:oleObj>
                </mc:Choice>
                <mc:Fallback>
                  <p:oleObj r:id="rId9" imgW="12496800" imgH="5486400" progId="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751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2462" name="Group 14">
            <a:extLst>
              <a:ext uri="{FF2B5EF4-FFF2-40B4-BE49-F238E27FC236}">
                <a16:creationId xmlns:a16="http://schemas.microsoft.com/office/drawing/2014/main" id="{37E21B2F-C7D0-4167-A8CB-7161B64A9107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8064500" cy="585788"/>
            <a:chOff x="0" y="0"/>
            <a:chExt cx="5080" cy="369"/>
          </a:xfrm>
        </p:grpSpPr>
        <p:sp>
          <p:nvSpPr>
            <p:cNvPr id="72713" name="Rectangle 15">
              <a:extLst>
                <a:ext uri="{FF2B5EF4-FFF2-40B4-BE49-F238E27FC236}">
                  <a16:creationId xmlns:a16="http://schemas.microsoft.com/office/drawing/2014/main" id="{7EFDD06E-C002-4F38-9FE6-81410D90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0"/>
              <a:ext cx="16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是取自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  <p:grpSp>
          <p:nvGrpSpPr>
            <p:cNvPr id="72714" name="Group 16">
              <a:extLst>
                <a:ext uri="{FF2B5EF4-FFF2-40B4-BE49-F238E27FC236}">
                  <a16:creationId xmlns:a16="http://schemas.microsoft.com/office/drawing/2014/main" id="{0C705406-906C-48EC-BE36-A13C0D709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080" cy="369"/>
              <a:chOff x="0" y="0"/>
              <a:chExt cx="5080" cy="369"/>
            </a:xfrm>
          </p:grpSpPr>
          <p:sp>
            <p:nvSpPr>
              <p:cNvPr id="72715" name="Rectangle 17">
                <a:extLst>
                  <a:ext uri="{FF2B5EF4-FFF2-40B4-BE49-F238E27FC236}">
                    <a16:creationId xmlns:a16="http://schemas.microsoft.com/office/drawing/2014/main" id="{CE902D65-1AFA-480D-90E7-3A6353AA3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94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eaLnBrk="1" hangingPunct="1"/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1 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 </a:t>
                </a:r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2 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 … ,</a:t>
                </a:r>
                <a:endParaRPr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graphicFrame>
            <p:nvGraphicFramePr>
              <p:cNvPr id="72716" name="Object 18">
                <a:extLst>
                  <a:ext uri="{FF2B5EF4-FFF2-40B4-BE49-F238E27FC236}">
                    <a16:creationId xmlns:a16="http://schemas.microsoft.com/office/drawing/2014/main" id="{19E455C7-DE47-44E7-B030-ECA359E80A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4" y="0"/>
              <a:ext cx="366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37" r:id="rId11" imgW="6400800" imgH="5791200" progId="">
                      <p:embed/>
                    </p:oleObj>
                  </mc:Choice>
                  <mc:Fallback>
                    <p:oleObj r:id="rId11" imgW="6400800" imgH="5791200" progId="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4" y="0"/>
                            <a:ext cx="366" cy="3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17" name="Rectangle 19">
                <a:extLst>
                  <a:ext uri="{FF2B5EF4-FFF2-40B4-BE49-F238E27FC236}">
                    <a16:creationId xmlns:a16="http://schemas.microsoft.com/office/drawing/2014/main" id="{FC74675F-A7A3-4452-81A9-8CC1455C6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0"/>
                <a:ext cx="10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 eaLnBrk="1" hangingPunct="1"/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Y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1 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</a:t>
                </a:r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Y 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2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,…,</a:t>
                </a:r>
              </a:p>
            </p:txBody>
          </p:sp>
          <p:graphicFrame>
            <p:nvGraphicFramePr>
              <p:cNvPr id="72718" name="Object 20">
                <a:extLst>
                  <a:ext uri="{FF2B5EF4-FFF2-40B4-BE49-F238E27FC236}">
                    <a16:creationId xmlns:a16="http://schemas.microsoft.com/office/drawing/2014/main" id="{285B1375-29A7-4EE0-A59C-BF2C1547EE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3" y="0"/>
              <a:ext cx="331" cy="3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38" r:id="rId13" imgW="5181600" imgH="5791200" progId="">
                      <p:embed/>
                    </p:oleObj>
                  </mc:Choice>
                  <mc:Fallback>
                    <p:oleObj r:id="rId13" imgW="5181600" imgH="579120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3" y="0"/>
                            <a:ext cx="331" cy="3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719" name="Rectangle 21">
                <a:extLst>
                  <a:ext uri="{FF2B5EF4-FFF2-40B4-BE49-F238E27FC236}">
                    <a16:creationId xmlns:a16="http://schemas.microsoft.com/office/drawing/2014/main" id="{0A4D06BF-96DA-4121-8536-B455DFA5D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0"/>
                <a:ext cx="63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 eaLnBrk="1" hangingPunct="1"/>
                <a:r>
                  <a:rPr lang="zh-CN" altLang="en-US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是取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0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>
            <a:extLst>
              <a:ext uri="{FF2B5EF4-FFF2-40B4-BE49-F238E27FC236}">
                <a16:creationId xmlns:a16="http://schemas.microsoft.com/office/drawing/2014/main" id="{E0B868A2-D779-4E87-9435-2AC2A0839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38100"/>
            <a:ext cx="8047038" cy="646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zh-CN" sz="3600" b="1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[</a:t>
            </a:r>
            <a:r>
              <a:rPr lang="zh-CN" altLang="en-US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定理 </a:t>
            </a:r>
            <a:r>
              <a:rPr lang="en-US" altLang="zh-CN" sz="32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5] </a:t>
            </a:r>
            <a:r>
              <a:rPr lang="en-US" altLang="zh-CN" sz="3200" b="1" kern="0" dirty="0">
                <a:latin typeface="+mn-lt"/>
                <a:ea typeface="华文楷体" pitchFamily="2" charset="-122"/>
                <a:cs typeface="+mn-cs"/>
              </a:rPr>
              <a:t>(</a:t>
            </a:r>
            <a:r>
              <a:rPr lang="zh-CN" altLang="en-US" sz="3200" b="1" kern="0" dirty="0">
                <a:latin typeface="+mn-lt"/>
                <a:ea typeface="华文楷体" pitchFamily="2" charset="-122"/>
                <a:cs typeface="+mn-cs"/>
              </a:rPr>
              <a:t>两个总体样本方差比的分布</a:t>
            </a:r>
            <a:r>
              <a:rPr lang="en-US" altLang="zh-CN" sz="3200" b="1" kern="0" dirty="0">
                <a:latin typeface="+mn-lt"/>
                <a:ea typeface="华文楷体" pitchFamily="2" charset="-122"/>
                <a:cs typeface="+mn-cs"/>
              </a:rPr>
              <a:t>)  </a:t>
            </a:r>
          </a:p>
        </p:txBody>
      </p:sp>
      <p:graphicFrame>
        <p:nvGraphicFramePr>
          <p:cNvPr id="233475" name="Object 3">
            <a:extLst>
              <a:ext uri="{FF2B5EF4-FFF2-40B4-BE49-F238E27FC236}">
                <a16:creationId xmlns:a16="http://schemas.microsoft.com/office/drawing/2014/main" id="{345153A3-FA9A-454D-94CE-A525DDBE0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3933825"/>
          <a:ext cx="428942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8" r:id="rId3" imgW="37490400" imgH="10972800" progId="">
                  <p:embed/>
                </p:oleObj>
              </mc:Choice>
              <mc:Fallback>
                <p:oleObj r:id="rId3" imgW="37490400" imgH="10972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933825"/>
                        <a:ext cx="4289425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3476" name="Group 4">
            <a:extLst>
              <a:ext uri="{FF2B5EF4-FFF2-40B4-BE49-F238E27FC236}">
                <a16:creationId xmlns:a16="http://schemas.microsoft.com/office/drawing/2014/main" id="{4C95E7E4-347B-4B6E-9746-995D3EA932D1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1060450"/>
            <a:ext cx="7424737" cy="584200"/>
            <a:chOff x="0" y="0"/>
            <a:chExt cx="4677" cy="368"/>
          </a:xfrm>
        </p:grpSpPr>
        <p:graphicFrame>
          <p:nvGraphicFramePr>
            <p:cNvPr id="73750" name="Object 5">
              <a:extLst>
                <a:ext uri="{FF2B5EF4-FFF2-40B4-BE49-F238E27FC236}">
                  <a16:creationId xmlns:a16="http://schemas.microsoft.com/office/drawing/2014/main" id="{7B42CA0C-EFB6-4492-95F4-B8A0E72B1A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13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9" r:id="rId5" imgW="50901600" imgH="5486400" progId="">
                    <p:embed/>
                  </p:oleObj>
                </mc:Choice>
                <mc:Fallback>
                  <p:oleObj r:id="rId5" imgW="50901600" imgH="548640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13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51" name="Rectangle 6">
              <a:extLst>
                <a:ext uri="{FF2B5EF4-FFF2-40B4-BE49-F238E27FC236}">
                  <a16:creationId xmlns:a16="http://schemas.microsoft.com/office/drawing/2014/main" id="{0EF3A40A-EF96-4603-AD4F-4A26B626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41"/>
              <a:ext cx="159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且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与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独立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</p:grpSp>
      <p:grpSp>
        <p:nvGrpSpPr>
          <p:cNvPr id="233479" name="Group 7">
            <a:extLst>
              <a:ext uri="{FF2B5EF4-FFF2-40B4-BE49-F238E27FC236}">
                <a16:creationId xmlns:a16="http://schemas.microsoft.com/office/drawing/2014/main" id="{529D1E93-D0EC-4C59-AE69-D48759A2E921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420938"/>
            <a:ext cx="8135938" cy="590550"/>
            <a:chOff x="0" y="0"/>
            <a:chExt cx="5125" cy="372"/>
          </a:xfrm>
        </p:grpSpPr>
        <p:graphicFrame>
          <p:nvGraphicFramePr>
            <p:cNvPr id="73747" name="Object 8">
              <a:extLst>
                <a:ext uri="{FF2B5EF4-FFF2-40B4-BE49-F238E27FC236}">
                  <a16:creationId xmlns:a16="http://schemas.microsoft.com/office/drawing/2014/main" id="{A44D1410-D548-43A7-89A3-1A864085AF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8" y="45"/>
            <a:ext cx="63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0" r:id="rId7" imgW="10668000" imgH="5181600" progId="">
                    <p:embed/>
                  </p:oleObj>
                </mc:Choice>
                <mc:Fallback>
                  <p:oleObj r:id="rId7" imgW="10668000" imgH="518160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" y="45"/>
                          <a:ext cx="635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48" name="Rectangle 9">
              <a:extLst>
                <a:ext uri="{FF2B5EF4-FFF2-40B4-BE49-F238E27FC236}">
                  <a16:creationId xmlns:a16="http://schemas.microsoft.com/office/drawing/2014/main" id="{6EEA5EEC-2D43-433A-8B98-15CBF7CF5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0"/>
              <a:ext cx="34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分别是这两个样本的样本均值，</a:t>
              </a:r>
            </a:p>
          </p:txBody>
        </p:sp>
        <p:sp>
          <p:nvSpPr>
            <p:cNvPr id="73749" name="Rectangle 10">
              <a:extLst>
                <a:ext uri="{FF2B5EF4-FFF2-40B4-BE49-F238E27FC236}">
                  <a16:creationId xmlns:a16="http://schemas.microsoft.com/office/drawing/2014/main" id="{D3E33197-1D26-4405-B80F-C86AD1F70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9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 eaLnBrk="1" hangingPunct="1"/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</p:grpSp>
      <p:grpSp>
        <p:nvGrpSpPr>
          <p:cNvPr id="233483" name="Group 11">
            <a:extLst>
              <a:ext uri="{FF2B5EF4-FFF2-40B4-BE49-F238E27FC236}">
                <a16:creationId xmlns:a16="http://schemas.microsoft.com/office/drawing/2014/main" id="{3AFBD111-CBA1-45DD-9021-5058A148F79E}"/>
              </a:ext>
            </a:extLst>
          </p:cNvPr>
          <p:cNvGrpSpPr>
            <a:grpSpLocks/>
          </p:cNvGrpSpPr>
          <p:nvPr/>
        </p:nvGrpSpPr>
        <p:grpSpPr bwMode="auto">
          <a:xfrm>
            <a:off x="344488" y="3213100"/>
            <a:ext cx="7151687" cy="519113"/>
            <a:chOff x="0" y="0"/>
            <a:chExt cx="4505" cy="327"/>
          </a:xfrm>
        </p:grpSpPr>
        <p:sp>
          <p:nvSpPr>
            <p:cNvPr id="73745" name="Rectangle 12">
              <a:extLst>
                <a:ext uri="{FF2B5EF4-FFF2-40B4-BE49-F238E27FC236}">
                  <a16:creationId xmlns:a16="http://schemas.microsoft.com/office/drawing/2014/main" id="{C55C6CDF-E6F5-46C6-AAD5-C34C760B4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" y="0"/>
              <a:ext cx="37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分别是这两个样本的样本方差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则有</a:t>
              </a:r>
            </a:p>
          </p:txBody>
        </p:sp>
        <p:graphicFrame>
          <p:nvGraphicFramePr>
            <p:cNvPr id="73746" name="Object 13">
              <a:extLst>
                <a:ext uri="{FF2B5EF4-FFF2-40B4-BE49-F238E27FC236}">
                  <a16:creationId xmlns:a16="http://schemas.microsoft.com/office/drawing/2014/main" id="{AB2135C2-C8DA-4D07-AB09-3EB52D25FD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722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1" r:id="rId9" imgW="13716000" imgH="5486400" progId="">
                    <p:embed/>
                  </p:oleObj>
                </mc:Choice>
                <mc:Fallback>
                  <p:oleObj r:id="rId9" imgW="13716000" imgH="5486400" progId="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722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3486" name="Group 14">
            <a:extLst>
              <a:ext uri="{FF2B5EF4-FFF2-40B4-BE49-F238E27FC236}">
                <a16:creationId xmlns:a16="http://schemas.microsoft.com/office/drawing/2014/main" id="{DA531443-3756-4269-82EA-B97422EFC7AD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00213"/>
            <a:ext cx="8420100" cy="619125"/>
            <a:chOff x="0" y="0"/>
            <a:chExt cx="5304" cy="390"/>
          </a:xfrm>
        </p:grpSpPr>
        <p:graphicFrame>
          <p:nvGraphicFramePr>
            <p:cNvPr id="73738" name="Object 15">
              <a:extLst>
                <a:ext uri="{FF2B5EF4-FFF2-40B4-BE49-F238E27FC236}">
                  <a16:creationId xmlns:a16="http://schemas.microsoft.com/office/drawing/2014/main" id="{AD216B8B-F60E-4BD5-8707-1D8B5D7D6A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8" y="46"/>
            <a:ext cx="364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2" r:id="rId11" imgW="6096000" imgH="5791200" progId="">
                    <p:embed/>
                  </p:oleObj>
                </mc:Choice>
                <mc:Fallback>
                  <p:oleObj r:id="rId11" imgW="6096000" imgH="5791200" progId="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" y="46"/>
                          <a:ext cx="364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3739" name="Group 16">
              <a:extLst>
                <a:ext uri="{FF2B5EF4-FFF2-40B4-BE49-F238E27FC236}">
                  <a16:creationId xmlns:a16="http://schemas.microsoft.com/office/drawing/2014/main" id="{8874003E-FC7E-4230-A05A-482566BC92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304" cy="373"/>
              <a:chOff x="0" y="0"/>
              <a:chExt cx="5304" cy="373"/>
            </a:xfrm>
          </p:grpSpPr>
          <p:sp>
            <p:nvSpPr>
              <p:cNvPr id="73740" name="Rectangle 17">
                <a:extLst>
                  <a:ext uri="{FF2B5EF4-FFF2-40B4-BE49-F238E27FC236}">
                    <a16:creationId xmlns:a16="http://schemas.microsoft.com/office/drawing/2014/main" id="{F1707CC7-73D9-4D18-98E5-69C17B3E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31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eaLnBrk="1" hangingPunct="1"/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1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 </a:t>
                </a:r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2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,…,</a:t>
                </a:r>
                <a:endParaRPr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  <p:sp>
            <p:nvSpPr>
              <p:cNvPr id="73741" name="Rectangle 18">
                <a:extLst>
                  <a:ext uri="{FF2B5EF4-FFF2-40B4-BE49-F238E27FC236}">
                    <a16:creationId xmlns:a16="http://schemas.microsoft.com/office/drawing/2014/main" id="{31B5FA4E-1825-4A39-A9B1-EAEC8CFEF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46"/>
                <a:ext cx="166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 eaLnBrk="1" hangingPunct="1"/>
                <a:r>
                  <a:rPr lang="zh-CN" altLang="en-US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是取自</a:t>
                </a:r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X</a:t>
                </a:r>
                <a:r>
                  <a:rPr lang="zh-CN" altLang="en-US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的样本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</a:t>
                </a:r>
              </a:p>
            </p:txBody>
          </p:sp>
          <p:sp>
            <p:nvSpPr>
              <p:cNvPr id="73742" name="Rectangle 19">
                <a:extLst>
                  <a:ext uri="{FF2B5EF4-FFF2-40B4-BE49-F238E27FC236}">
                    <a16:creationId xmlns:a16="http://schemas.microsoft.com/office/drawing/2014/main" id="{39F215B9-920D-4868-A51D-9B71EC3C7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5" y="0"/>
                <a:ext cx="93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 eaLnBrk="1" hangingPunct="1"/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Y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1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</a:t>
                </a:r>
                <a:r>
                  <a:rPr lang="en-US" altLang="zh-CN" sz="2800" b="1" i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Y</a:t>
                </a:r>
                <a:r>
                  <a:rPr lang="en-US" altLang="zh-CN" sz="2800" b="1" baseline="-25000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2</a:t>
                </a:r>
                <a:r>
                  <a:rPr lang="en-US" altLang="zh-CN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,…,</a:t>
                </a:r>
              </a:p>
            </p:txBody>
          </p:sp>
          <p:graphicFrame>
            <p:nvGraphicFramePr>
              <p:cNvPr id="73743" name="Object 20">
                <a:extLst>
                  <a:ext uri="{FF2B5EF4-FFF2-40B4-BE49-F238E27FC236}">
                    <a16:creationId xmlns:a16="http://schemas.microsoft.com/office/drawing/2014/main" id="{4B08602C-4202-4460-BA75-38A79C928E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92" y="0"/>
              <a:ext cx="324" cy="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763" r:id="rId13" imgW="5181600" imgH="5791200" progId="">
                      <p:embed/>
                    </p:oleObj>
                  </mc:Choice>
                  <mc:Fallback>
                    <p:oleObj r:id="rId13" imgW="5181600" imgH="579120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92" y="0"/>
                            <a:ext cx="324" cy="3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44" name="Rectangle 21">
                <a:extLst>
                  <a:ext uri="{FF2B5EF4-FFF2-40B4-BE49-F238E27FC236}">
                    <a16:creationId xmlns:a16="http://schemas.microsoft.com/office/drawing/2014/main" id="{9B09DE1D-C077-4AF3-A3FC-3967B1407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0"/>
                <a:ext cx="108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 eaLnBrk="1" hangingPunct="1"/>
                <a:r>
                  <a:rPr lang="zh-CN" altLang="en-US" sz="2800" b="1"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是取自</a:t>
                </a:r>
              </a:p>
            </p:txBody>
          </p:sp>
        </p:grpSp>
      </p:grpSp>
      <p:sp>
        <p:nvSpPr>
          <p:cNvPr id="233494" name="Text Box 22">
            <a:extLst>
              <a:ext uri="{FF2B5EF4-FFF2-40B4-BE49-F238E27FC236}">
                <a16:creationId xmlns:a16="http://schemas.microsoft.com/office/drawing/2014/main" id="{23EEEC8C-FBED-4A81-8A93-91F3AED4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732463"/>
            <a:ext cx="7777162" cy="523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zh-CN" altLang="en-US" sz="2800" b="1" kern="0" dirty="0">
                <a:latin typeface="楷体_GB2312" pitchFamily="49" charset="-122"/>
                <a:ea typeface="楷体_GB2312" pitchFamily="49" charset="-122"/>
                <a:cs typeface="+mn-cs"/>
              </a:rPr>
              <a:t>上述</a:t>
            </a:r>
            <a:r>
              <a:rPr kumimoji="0" lang="en-US" altLang="zh-CN" sz="2800" b="1" kern="0" dirty="0">
                <a:latin typeface="楷体_GB2312" pitchFamily="49" charset="-122"/>
                <a:ea typeface="楷体_GB2312" pitchFamily="49" charset="-122"/>
                <a:cs typeface="+mn-cs"/>
              </a:rPr>
              <a:t>5</a:t>
            </a:r>
            <a:r>
              <a:rPr kumimoji="0" lang="zh-CN" altLang="en-US" sz="2800" b="1" kern="0" dirty="0">
                <a:latin typeface="楷体_GB2312" pitchFamily="49" charset="-122"/>
                <a:ea typeface="楷体_GB2312" pitchFamily="49" charset="-122"/>
                <a:cs typeface="+mn-cs"/>
              </a:rPr>
              <a:t>个抽样分布定理很重要，结论要牢固掌握</a:t>
            </a:r>
            <a:r>
              <a:rPr kumimoji="0" lang="en-US" altLang="zh-CN" sz="2800" b="1" kern="0" dirty="0">
                <a:latin typeface="楷体_GB2312" pitchFamily="49" charset="-122"/>
                <a:ea typeface="楷体_GB2312" pitchFamily="49" charset="-122"/>
                <a:cs typeface="+mn-cs"/>
              </a:rPr>
              <a:t>.</a:t>
            </a:r>
            <a:endParaRPr kumimoji="0" lang="en-US" altLang="zh-CN" sz="2800" kern="0" dirty="0"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10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3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1000"/>
                                        <p:tgtEl>
                                          <p:spTgt spid="23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 animBg="1" autoUpdateAnimBg="0"/>
      <p:bldP spid="23349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9" descr="扫描0004">
            <a:extLst>
              <a:ext uri="{FF2B5EF4-FFF2-40B4-BE49-F238E27FC236}">
                <a16:creationId xmlns:a16="http://schemas.microsoft.com/office/drawing/2014/main" id="{3573D69B-5907-4968-A201-6092EF24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773238"/>
            <a:ext cx="5256213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82" name="Rectangle 2">
            <a:extLst>
              <a:ext uri="{FF2B5EF4-FFF2-40B4-BE49-F238E27FC236}">
                <a16:creationId xmlns:a16="http://schemas.microsoft.com/office/drawing/2014/main" id="{18B047A8-CA13-48C7-86AF-AF9111805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900" y="808038"/>
            <a:ext cx="4949825" cy="695325"/>
          </a:xfrm>
          <a:solidFill>
            <a:schemeClr val="accent4"/>
          </a:solidFill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hlink"/>
                </a:solidFill>
                <a:sym typeface="等线 Light"/>
              </a:rPr>
              <a:t>     </a:t>
            </a:r>
            <a:r>
              <a:rPr lang="en-US" altLang="zh-CN" sz="3600" dirty="0">
                <a:solidFill>
                  <a:schemeClr val="hlink"/>
                </a:solidFill>
                <a:sym typeface="等线 Light"/>
              </a:rPr>
              <a:t>1.</a:t>
            </a:r>
            <a:r>
              <a:rPr lang="en-US" altLang="zh-CN" sz="2800" dirty="0">
                <a:solidFill>
                  <a:schemeClr val="hlink"/>
                </a:solidFill>
                <a:sym typeface="等线 Light"/>
              </a:rPr>
              <a:t>  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G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分布和</a:t>
            </a:r>
            <a:r>
              <a:rPr lang="en-US" altLang="zh-CN" dirty="0">
                <a:solidFill>
                  <a:schemeClr val="hlink"/>
                </a:solidFill>
                <a:latin typeface="Symbol" panose="05050102010706020507" pitchFamily="18" charset="2"/>
                <a:sym typeface="等线 Light"/>
              </a:rPr>
              <a:t>c</a:t>
            </a:r>
            <a:r>
              <a:rPr lang="en-US" altLang="zh-CN" baseline="30000" dirty="0">
                <a:solidFill>
                  <a:schemeClr val="hlink"/>
                </a:solidFill>
                <a:latin typeface="Times New Roman" panose="02020603050405020304" pitchFamily="18" charset="0"/>
                <a:sym typeface="等线 Light"/>
              </a:rPr>
              <a:t>2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分布  </a:t>
            </a:r>
            <a:r>
              <a:rPr lang="en-US" altLang="zh-CN" dirty="0">
                <a:solidFill>
                  <a:schemeClr val="hlink"/>
                </a:solidFill>
                <a:sym typeface="等线 Light"/>
              </a:rPr>
              <a:t>p.8</a:t>
            </a:r>
            <a:r>
              <a:rPr lang="zh-CN" altLang="en-US" dirty="0">
                <a:solidFill>
                  <a:schemeClr val="hlink"/>
                </a:solidFill>
                <a:sym typeface="等线 Light"/>
              </a:rPr>
              <a:t>  </a:t>
            </a:r>
            <a:endParaRPr lang="en-US" altLang="zh-CN" dirty="0">
              <a:solidFill>
                <a:schemeClr val="hlink"/>
              </a:solidFill>
              <a:sym typeface="等线 Light"/>
            </a:endParaRP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F7EAB6ED-5CFE-4003-AE1C-009CC1F729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6F657DBC-2EFC-4807-AD3E-B690436FB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046288"/>
            <a:ext cx="374491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G(</a:t>
            </a:r>
            <a:r>
              <a:rPr lang="zh-CN" altLang="en-US" sz="24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伽玛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分布的概率密度为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</p:txBody>
      </p:sp>
      <p:graphicFrame>
        <p:nvGraphicFramePr>
          <p:cNvPr id="25606" name="Object 5">
            <a:extLst>
              <a:ext uri="{FF2B5EF4-FFF2-40B4-BE49-F238E27FC236}">
                <a16:creationId xmlns:a16="http://schemas.microsoft.com/office/drawing/2014/main" id="{D519913A-8FCA-482E-AE14-18CFC11CDE6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58775" y="2787650"/>
          <a:ext cx="35274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公式" r:id="rId4" imgW="42672000" imgH="10668000" progId="">
                  <p:embed/>
                </p:oleObj>
              </mc:Choice>
              <mc:Fallback>
                <p:oleObj name="公式" r:id="rId4" imgW="42672000" imgH="106680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2787650"/>
                        <a:ext cx="352742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7">
            <a:extLst>
              <a:ext uri="{FF2B5EF4-FFF2-40B4-BE49-F238E27FC236}">
                <a16:creationId xmlns:a16="http://schemas.microsoft.com/office/drawing/2014/main" id="{680ED9C1-C02D-42A7-BC56-98B9D4DDD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27488"/>
            <a:ext cx="33115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其中参数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0000"/>
                </a:solidFill>
              </a:rPr>
              <a:t>&gt;0</a:t>
            </a:r>
            <a:r>
              <a:rPr lang="zh-CN" altLang="en-US">
                <a:solidFill>
                  <a:srgbClr val="000000"/>
                </a:solidFill>
              </a:rPr>
              <a:t>称为形状参数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（</a:t>
            </a:r>
            <a:r>
              <a:rPr lang="en-US" altLang="zh-CN">
                <a:solidFill>
                  <a:srgbClr val="000000"/>
                </a:solidFill>
              </a:rPr>
              <a:t>shape prameter</a:t>
            </a:r>
            <a:r>
              <a:rPr lang="zh-CN" altLang="en-US">
                <a:solidFill>
                  <a:srgbClr val="000000"/>
                </a:solidFill>
              </a:rPr>
              <a:t>）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       参数</a:t>
            </a:r>
            <a:r>
              <a:rPr lang="en-US" altLang="zh-CN">
                <a:solidFill>
                  <a:srgbClr val="000000"/>
                </a:solidFill>
                <a:latin typeface="Symbol" panose="05050102010706020507" pitchFamily="18" charset="2"/>
              </a:rPr>
              <a:t>l</a:t>
            </a:r>
            <a:r>
              <a:rPr lang="en-US" altLang="zh-CN">
                <a:solidFill>
                  <a:srgbClr val="000000"/>
                </a:solidFill>
              </a:rPr>
              <a:t>&gt;0</a:t>
            </a:r>
            <a:r>
              <a:rPr lang="zh-CN" altLang="en-US">
                <a:solidFill>
                  <a:srgbClr val="000000"/>
                </a:solidFill>
              </a:rPr>
              <a:t>称为规模参数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</a:rPr>
              <a:t>（</a:t>
            </a:r>
            <a:r>
              <a:rPr lang="en-US" altLang="zh-CN">
                <a:solidFill>
                  <a:srgbClr val="000000"/>
                </a:solidFill>
              </a:rPr>
              <a:t>scale prameter</a:t>
            </a:r>
            <a:r>
              <a:rPr lang="zh-CN" altLang="en-US">
                <a:solidFill>
                  <a:srgbClr val="000000"/>
                </a:solidFill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40" name="Object 4">
            <a:extLst>
              <a:ext uri="{FF2B5EF4-FFF2-40B4-BE49-F238E27FC236}">
                <a16:creationId xmlns:a16="http://schemas.microsoft.com/office/drawing/2014/main" id="{769718B6-BF70-4592-9872-350F8A866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2163" y="3411538"/>
          <a:ext cx="47529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9" r:id="rId3" imgW="44196000" imgH="8534400" progId="">
                  <p:embed/>
                </p:oleObj>
              </mc:Choice>
              <mc:Fallback>
                <p:oleObj r:id="rId3" imgW="44196000" imgH="8534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3411538"/>
                        <a:ext cx="475297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1" name="Rectangle 5">
            <a:extLst>
              <a:ext uri="{FF2B5EF4-FFF2-40B4-BE49-F238E27FC236}">
                <a16:creationId xmlns:a16="http://schemas.microsoft.com/office/drawing/2014/main" id="{428B26C0-524C-4C00-A9A1-50F6A5D36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911350"/>
            <a:ext cx="7508875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定义：</a:t>
            </a:r>
            <a:r>
              <a:rPr lang="zh-CN" altLang="en-US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设随机变量</a:t>
            </a:r>
            <a:r>
              <a:rPr lang="en-US" altLang="zh-CN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X</a:t>
            </a:r>
            <a:r>
              <a:rPr lang="zh-CN" altLang="en-US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的概率密度为 </a:t>
            </a:r>
            <a:r>
              <a:rPr lang="en-US" altLang="zh-CN" sz="2800" b="1" i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f</a:t>
            </a:r>
            <a:r>
              <a:rPr lang="en-US" altLang="zh-CN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(</a:t>
            </a:r>
            <a:r>
              <a:rPr lang="en-US" altLang="zh-CN" sz="2800" b="1" i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x</a:t>
            </a:r>
            <a:r>
              <a:rPr lang="en-US" altLang="zh-CN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),</a:t>
            </a:r>
            <a:r>
              <a:rPr lang="zh-CN" altLang="en-US" sz="2800" b="1" kern="0" dirty="0">
                <a:solidFill>
                  <a:sysClr val="windowText" lastClr="000000"/>
                </a:solidFill>
                <a:latin typeface="+mn-lt"/>
                <a:ea typeface="楷体_GB2312" pitchFamily="49" charset="-122"/>
                <a:cs typeface="+mn-cs"/>
              </a:rPr>
              <a:t>对于</a:t>
            </a:r>
          </a:p>
        </p:txBody>
      </p:sp>
      <p:sp>
        <p:nvSpPr>
          <p:cNvPr id="219142" name="Rectangle 6">
            <a:extLst>
              <a:ext uri="{FF2B5EF4-FFF2-40B4-BE49-F238E27FC236}">
                <a16:creationId xmlns:a16="http://schemas.microsoft.com/office/drawing/2014/main" id="{4B2BB684-862C-44CF-BEEA-7DB8A5F68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854325"/>
            <a:ext cx="7138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任意给定的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(0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&lt;α&lt;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1),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若存在实数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使得</a:t>
            </a:r>
            <a:r>
              <a:rPr lang="zh-CN" altLang="en-US" sz="2800">
                <a:latin typeface="Times New Roman" panose="02020603050405020304" pitchFamily="18" charset="0"/>
                <a:ea typeface="楷体_GB2312" panose="02010609030101010101" pitchFamily="49" charset="-122"/>
              </a:rPr>
              <a:t>：</a:t>
            </a:r>
          </a:p>
        </p:txBody>
      </p:sp>
      <p:sp>
        <p:nvSpPr>
          <p:cNvPr id="219143" name="Rectangle 7">
            <a:extLst>
              <a:ext uri="{FF2B5EF4-FFF2-40B4-BE49-F238E27FC236}">
                <a16:creationId xmlns:a16="http://schemas.microsoft.com/office/drawing/2014/main" id="{71B6EED1-8A60-41FB-9F40-0CF4D20D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4508500"/>
            <a:ext cx="5962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则称点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为该概率分布的上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分位点</a:t>
            </a:r>
          </a:p>
        </p:txBody>
      </p:sp>
      <p:sp>
        <p:nvSpPr>
          <p:cNvPr id="74758" name="矩形 6">
            <a:extLst>
              <a:ext uri="{FF2B5EF4-FFF2-40B4-BE49-F238E27FC236}">
                <a16:creationId xmlns:a16="http://schemas.microsoft.com/office/drawing/2014/main" id="{14528381-5B41-4FAD-9D10-AD9169016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96913"/>
            <a:ext cx="4691062" cy="6461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00"/>
                </a:solidFill>
              </a:rPr>
              <a:t>1.3  </a:t>
            </a:r>
            <a:r>
              <a:rPr lang="zh-CN" altLang="en-US" sz="3600" b="1">
                <a:solidFill>
                  <a:srgbClr val="000000"/>
                </a:solidFill>
              </a:rPr>
              <a:t>上</a:t>
            </a:r>
            <a:r>
              <a:rPr lang="el-GR" altLang="en-US" sz="3600" b="1">
                <a:solidFill>
                  <a:srgbClr val="00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3600" b="1">
                <a:solidFill>
                  <a:srgbClr val="000000"/>
                </a:solidFill>
              </a:rPr>
              <a:t>分位点</a:t>
            </a:r>
            <a:r>
              <a:rPr lang="en-US" altLang="zh-CN" sz="3600" b="1">
                <a:solidFill>
                  <a:srgbClr val="000000"/>
                </a:solidFill>
              </a:rPr>
              <a:t>(</a:t>
            </a:r>
            <a:r>
              <a:rPr lang="zh-CN" altLang="en-US" sz="3600" b="1">
                <a:solidFill>
                  <a:srgbClr val="000000"/>
                </a:solidFill>
              </a:rPr>
              <a:t>数</a:t>
            </a:r>
            <a:r>
              <a:rPr lang="en-US" altLang="zh-CN" sz="3600" b="1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1" grpId="0" autoUpdateAnimBg="0"/>
      <p:bldP spid="219142" grpId="0" autoUpdateAnimBg="0"/>
      <p:bldP spid="21914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>
            <a:extLst>
              <a:ext uri="{FF2B5EF4-FFF2-40B4-BE49-F238E27FC236}">
                <a16:creationId xmlns:a16="http://schemas.microsoft.com/office/drawing/2014/main" id="{CCAAD0D3-148B-4332-B339-51163650C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" y="39688"/>
            <a:ext cx="4445000" cy="72548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正态分布的上</a:t>
            </a:r>
            <a:r>
              <a:rPr lang="el-GR" altLang="en-US" sz="32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α</a:t>
            </a:r>
            <a:r>
              <a:rPr lang="zh-CN" altLang="en-US" sz="32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分位点    </a:t>
            </a:r>
          </a:p>
        </p:txBody>
      </p:sp>
      <p:sp>
        <p:nvSpPr>
          <p:cNvPr id="220163" name="Text Box 3">
            <a:extLst>
              <a:ext uri="{FF2B5EF4-FFF2-40B4-BE49-F238E27FC236}">
                <a16:creationId xmlns:a16="http://schemas.microsoft.com/office/drawing/2014/main" id="{A39BFCD0-ACAF-4979-B64B-FA6ACC5A9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971550"/>
            <a:ext cx="8461375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对标准正态分布变量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～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(0, 1)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和给定的</a:t>
            </a:r>
            <a:r>
              <a:rPr lang="zh-CN" altLang="en-US" sz="2800" b="1" i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，上</a:t>
            </a:r>
            <a:r>
              <a:rPr lang="zh-CN" altLang="en-US" sz="2800" b="1" i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分位数是由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</a:p>
        </p:txBody>
      </p:sp>
      <p:sp>
        <p:nvSpPr>
          <p:cNvPr id="220164" name="Rectangle 4">
            <a:extLst>
              <a:ext uri="{FF2B5EF4-FFF2-40B4-BE49-F238E27FC236}">
                <a16:creationId xmlns:a16="http://schemas.microsoft.com/office/drawing/2014/main" id="{4E68DD49-2B7E-4683-AEEE-7C858C91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746250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P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{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≥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} =</a:t>
            </a:r>
          </a:p>
        </p:txBody>
      </p:sp>
      <p:graphicFrame>
        <p:nvGraphicFramePr>
          <p:cNvPr id="220165" name="Object 5">
            <a:extLst>
              <a:ext uri="{FF2B5EF4-FFF2-40B4-BE49-F238E27FC236}">
                <a16:creationId xmlns:a16="http://schemas.microsoft.com/office/drawing/2014/main" id="{19E37B13-893E-499B-8541-8D56C6720C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1484313"/>
          <a:ext cx="309562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6" r:id="rId3" imgW="30784800" imgH="10058400" progId="Equation.DSMT4">
                  <p:embed/>
                </p:oleObj>
              </mc:Choice>
              <mc:Fallback>
                <p:oleObj r:id="rId3" imgW="30784800" imgH="1005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484313"/>
                        <a:ext cx="309562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6" name="Rectangle 6">
            <a:extLst>
              <a:ext uri="{FF2B5EF4-FFF2-40B4-BE49-F238E27FC236}">
                <a16:creationId xmlns:a16="http://schemas.microsoft.com/office/drawing/2014/main" id="{D78A2672-28CD-40C7-9196-F49DD656F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65400"/>
            <a:ext cx="3673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即  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800" b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} =1-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220167" name="Rectangle 7">
            <a:extLst>
              <a:ext uri="{FF2B5EF4-FFF2-40B4-BE49-F238E27FC236}">
                <a16:creationId xmlns:a16="http://schemas.microsoft.com/office/drawing/2014/main" id="{3BFDB7A0-2B6C-4908-B7ED-36809056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2636838"/>
            <a:ext cx="2951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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=1-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220168" name="Text Box 8">
            <a:extLst>
              <a:ext uri="{FF2B5EF4-FFF2-40B4-BE49-F238E27FC236}">
                <a16:creationId xmlns:a16="http://schemas.microsoft.com/office/drawing/2014/main" id="{926D0FF2-B09C-4101-B1C4-21582466E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2636838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确定点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sp>
        <p:nvSpPr>
          <p:cNvPr id="220169" name="Text Box 9">
            <a:extLst>
              <a:ext uri="{FF2B5EF4-FFF2-40B4-BE49-F238E27FC236}">
                <a16:creationId xmlns:a16="http://schemas.microsoft.com/office/drawing/2014/main" id="{FD0246D1-AB9B-4EA9-8CEE-5D09AF320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141663"/>
            <a:ext cx="1655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如图：</a:t>
            </a:r>
          </a:p>
        </p:txBody>
      </p:sp>
      <p:sp>
        <p:nvSpPr>
          <p:cNvPr id="220170" name="Text Box 10">
            <a:extLst>
              <a:ext uri="{FF2B5EF4-FFF2-40B4-BE49-F238E27FC236}">
                <a16:creationId xmlns:a16="http://schemas.microsoft.com/office/drawing/2014/main" id="{E1D867C0-EC0E-470C-B8B7-043413B61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44900"/>
            <a:ext cx="3887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例如， </a:t>
            </a:r>
            <a:r>
              <a:rPr lang="zh-CN" altLang="en-US" sz="2800" b="1" i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0.05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  <a:sym typeface="Symbol" panose="05050102010706020507" pitchFamily="18" charset="2"/>
              </a:rPr>
              <a:t>，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而</a:t>
            </a:r>
          </a:p>
        </p:txBody>
      </p:sp>
      <p:sp>
        <p:nvSpPr>
          <p:cNvPr id="220171" name="Rectangle 11">
            <a:extLst>
              <a:ext uri="{FF2B5EF4-FFF2-40B4-BE49-F238E27FC236}">
                <a16:creationId xmlns:a16="http://schemas.microsoft.com/office/drawing/2014/main" id="{C5DB1E42-85E0-4C4A-8C2E-3CC744609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08500"/>
            <a:ext cx="4176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sz="28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</a:rPr>
              <a:t>≥1.645} =0.05</a:t>
            </a:r>
          </a:p>
        </p:txBody>
      </p:sp>
      <p:sp>
        <p:nvSpPr>
          <p:cNvPr id="220172" name="Text Box 12">
            <a:extLst>
              <a:ext uri="{FF2B5EF4-FFF2-40B4-BE49-F238E27FC236}">
                <a16:creationId xmlns:a16="http://schemas.microsoft.com/office/drawing/2014/main" id="{022932DB-AF76-4F17-A9E4-F517B1552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5300663"/>
            <a:ext cx="4032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所以，</a:t>
            </a: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4000" b="1" i="1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4000" b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0.05 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1.645.</a:t>
            </a:r>
          </a:p>
        </p:txBody>
      </p:sp>
      <p:grpSp>
        <p:nvGrpSpPr>
          <p:cNvPr id="220173" name="Group 13">
            <a:extLst>
              <a:ext uri="{FF2B5EF4-FFF2-40B4-BE49-F238E27FC236}">
                <a16:creationId xmlns:a16="http://schemas.microsoft.com/office/drawing/2014/main" id="{0C9BD627-1576-4DB3-A9E8-FDEC624F9A42}"/>
              </a:ext>
            </a:extLst>
          </p:cNvPr>
          <p:cNvGrpSpPr>
            <a:grpSpLocks/>
          </p:cNvGrpSpPr>
          <p:nvPr/>
        </p:nvGrpSpPr>
        <p:grpSpPr bwMode="auto">
          <a:xfrm>
            <a:off x="0" y="3644900"/>
            <a:ext cx="3889375" cy="2535238"/>
            <a:chOff x="0" y="0"/>
            <a:chExt cx="2450" cy="1597"/>
          </a:xfrm>
        </p:grpSpPr>
        <p:grpSp>
          <p:nvGrpSpPr>
            <p:cNvPr id="75791" name="Group 14">
              <a:extLst>
                <a:ext uri="{FF2B5EF4-FFF2-40B4-BE49-F238E27FC236}">
                  <a16:creationId xmlns:a16="http://schemas.microsoft.com/office/drawing/2014/main" id="{37BA1A8C-78D3-4AC1-A551-34DA10F0D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450" cy="1597"/>
              <a:chOff x="0" y="0"/>
              <a:chExt cx="2450" cy="1597"/>
            </a:xfrm>
          </p:grpSpPr>
          <p:grpSp>
            <p:nvGrpSpPr>
              <p:cNvPr id="75793" name="Group 15">
                <a:extLst>
                  <a:ext uri="{FF2B5EF4-FFF2-40B4-BE49-F238E27FC236}">
                    <a16:creationId xmlns:a16="http://schemas.microsoft.com/office/drawing/2014/main" id="{B390450E-82A8-4CB1-9E6B-7A0AA3267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450" cy="1597"/>
                <a:chOff x="0" y="0"/>
                <a:chExt cx="2450" cy="1597"/>
              </a:xfrm>
            </p:grpSpPr>
            <p:sp>
              <p:nvSpPr>
                <p:cNvPr id="75795" name="Text Box 16">
                  <a:extLst>
                    <a:ext uri="{FF2B5EF4-FFF2-40B4-BE49-F238E27FC236}">
                      <a16:creationId xmlns:a16="http://schemas.microsoft.com/office/drawing/2014/main" id="{4A7AB466-F295-48F5-9735-3456C559DC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" y="0"/>
                  <a:ext cx="2359" cy="15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zh-CN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796" name="Rectangle 17">
                  <a:extLst>
                    <a:ext uri="{FF2B5EF4-FFF2-40B4-BE49-F238E27FC236}">
                      <a16:creationId xmlns:a16="http://schemas.microsoft.com/office/drawing/2014/main" id="{E92ED5E7-962D-4F2D-A280-6EDD8B7A3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" y="45"/>
                  <a:ext cx="52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eaLnBrk="1" hangingPunct="1"/>
                  <a:r>
                    <a:rPr lang="el-GR" altLang="en-US" sz="2800" b="1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Arial Unicode MS" panose="020B0604020202020204" pitchFamily="34" charset="-122"/>
                      <a:cs typeface="Arial Unicode MS" panose="020B0604020202020204" pitchFamily="34" charset="-122"/>
                      <a:sym typeface="Symbol" panose="05050102010706020507" pitchFamily="18" charset="2"/>
                    </a:rPr>
                    <a:t>φ</a:t>
                  </a:r>
                  <a:r>
                    <a:rPr lang="zh-CN" altLang="en-US" sz="2800" b="1" i="1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(x)</a:t>
                  </a:r>
                </a:p>
              </p:txBody>
            </p:sp>
            <p:sp>
              <p:nvSpPr>
                <p:cNvPr id="75797" name="Rectangle 18">
                  <a:extLst>
                    <a:ext uri="{FF2B5EF4-FFF2-40B4-BE49-F238E27FC236}">
                      <a16:creationId xmlns:a16="http://schemas.microsoft.com/office/drawing/2014/main" id="{D71E29C1-8B53-47DC-A0DF-D27DC71D9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8" y="1224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eaLnBrk="1" hangingPunct="1"/>
                  <a:r>
                    <a:rPr lang="en-US" altLang="zh-CN" sz="2800" b="1" i="1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x</a:t>
                  </a:r>
                </a:p>
              </p:txBody>
            </p:sp>
            <p:sp>
              <p:nvSpPr>
                <p:cNvPr id="75798" name="Line 19">
                  <a:extLst>
                    <a:ext uri="{FF2B5EF4-FFF2-40B4-BE49-F238E27FC236}">
                      <a16:creationId xmlns:a16="http://schemas.microsoft.com/office/drawing/2014/main" id="{95F8442A-C8D7-4929-A6A9-5E6890220E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315"/>
                  <a:ext cx="231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5799" name="Line 20">
                  <a:extLst>
                    <a:ext uri="{FF2B5EF4-FFF2-40B4-BE49-F238E27FC236}">
                      <a16:creationId xmlns:a16="http://schemas.microsoft.com/office/drawing/2014/main" id="{CD5A40ED-2B40-4760-8954-E56E59988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89" y="181"/>
                  <a:ext cx="0" cy="136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5800" name="Text Box 21">
                  <a:extLst>
                    <a:ext uri="{FF2B5EF4-FFF2-40B4-BE49-F238E27FC236}">
                      <a16:creationId xmlns:a16="http://schemas.microsoft.com/office/drawing/2014/main" id="{7965F7FD-6A34-4A4F-905B-A9AE393396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61" y="1270"/>
                  <a:ext cx="63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2800" b="1" i="1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z</a:t>
                  </a:r>
                  <a:r>
                    <a:rPr lang="el-GR" altLang="en-US" sz="2800" b="1" i="1" baseline="-25000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α</a:t>
                  </a:r>
                </a:p>
              </p:txBody>
            </p:sp>
            <p:sp>
              <p:nvSpPr>
                <p:cNvPr id="75801" name="未知">
                  <a:extLst>
                    <a:ext uri="{FF2B5EF4-FFF2-40B4-BE49-F238E27FC236}">
                      <a16:creationId xmlns:a16="http://schemas.microsoft.com/office/drawing/2014/main" id="{612F63C6-7858-49DA-82B5-3466E9B4A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" y="453"/>
                  <a:ext cx="1880" cy="778"/>
                </a:xfrm>
                <a:custGeom>
                  <a:avLst/>
                  <a:gdLst>
                    <a:gd name="T0" fmla="*/ 0 w 1880"/>
                    <a:gd name="T1" fmla="*/ 765 h 778"/>
                    <a:gd name="T2" fmla="*/ 206 w 1880"/>
                    <a:gd name="T3" fmla="*/ 728 h 778"/>
                    <a:gd name="T4" fmla="*/ 458 w 1880"/>
                    <a:gd name="T5" fmla="*/ 584 h 778"/>
                    <a:gd name="T6" fmla="*/ 626 w 1880"/>
                    <a:gd name="T7" fmla="*/ 388 h 778"/>
                    <a:gd name="T8" fmla="*/ 714 w 1880"/>
                    <a:gd name="T9" fmla="*/ 225 h 778"/>
                    <a:gd name="T10" fmla="*/ 785 w 1880"/>
                    <a:gd name="T11" fmla="*/ 97 h 778"/>
                    <a:gd name="T12" fmla="*/ 863 w 1880"/>
                    <a:gd name="T13" fmla="*/ 18 h 778"/>
                    <a:gd name="T14" fmla="*/ 975 w 1880"/>
                    <a:gd name="T15" fmla="*/ 12 h 778"/>
                    <a:gd name="T16" fmla="*/ 1061 w 1880"/>
                    <a:gd name="T17" fmla="*/ 90 h 778"/>
                    <a:gd name="T18" fmla="*/ 1134 w 1880"/>
                    <a:gd name="T19" fmla="*/ 234 h 778"/>
                    <a:gd name="T20" fmla="*/ 1194 w 1880"/>
                    <a:gd name="T21" fmla="*/ 342 h 778"/>
                    <a:gd name="T22" fmla="*/ 1259 w 1880"/>
                    <a:gd name="T23" fmla="*/ 446 h 778"/>
                    <a:gd name="T24" fmla="*/ 1340 w 1880"/>
                    <a:gd name="T25" fmla="*/ 540 h 778"/>
                    <a:gd name="T26" fmla="*/ 1481 w 1880"/>
                    <a:gd name="T27" fmla="*/ 655 h 778"/>
                    <a:gd name="T28" fmla="*/ 1584 w 1880"/>
                    <a:gd name="T29" fmla="*/ 711 h 778"/>
                    <a:gd name="T30" fmla="*/ 1707 w 1880"/>
                    <a:gd name="T31" fmla="*/ 755 h 778"/>
                    <a:gd name="T32" fmla="*/ 1880 w 1880"/>
                    <a:gd name="T33" fmla="*/ 778 h 77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880" h="778">
                      <a:moveTo>
                        <a:pt x="0" y="765"/>
                      </a:moveTo>
                      <a:cubicBezTo>
                        <a:pt x="34" y="759"/>
                        <a:pt x="130" y="758"/>
                        <a:pt x="206" y="728"/>
                      </a:cubicBezTo>
                      <a:cubicBezTo>
                        <a:pt x="282" y="698"/>
                        <a:pt x="388" y="641"/>
                        <a:pt x="458" y="584"/>
                      </a:cubicBezTo>
                      <a:cubicBezTo>
                        <a:pt x="528" y="527"/>
                        <a:pt x="583" y="448"/>
                        <a:pt x="626" y="388"/>
                      </a:cubicBezTo>
                      <a:cubicBezTo>
                        <a:pt x="669" y="328"/>
                        <a:pt x="687" y="273"/>
                        <a:pt x="714" y="225"/>
                      </a:cubicBezTo>
                      <a:cubicBezTo>
                        <a:pt x="741" y="177"/>
                        <a:pt x="760" y="131"/>
                        <a:pt x="785" y="97"/>
                      </a:cubicBezTo>
                      <a:cubicBezTo>
                        <a:pt x="810" y="63"/>
                        <a:pt x="831" y="32"/>
                        <a:pt x="863" y="18"/>
                      </a:cubicBezTo>
                      <a:cubicBezTo>
                        <a:pt x="895" y="4"/>
                        <a:pt x="942" y="0"/>
                        <a:pt x="975" y="12"/>
                      </a:cubicBezTo>
                      <a:cubicBezTo>
                        <a:pt x="1008" y="24"/>
                        <a:pt x="1035" y="53"/>
                        <a:pt x="1061" y="90"/>
                      </a:cubicBezTo>
                      <a:cubicBezTo>
                        <a:pt x="1087" y="127"/>
                        <a:pt x="1112" y="192"/>
                        <a:pt x="1134" y="234"/>
                      </a:cubicBezTo>
                      <a:cubicBezTo>
                        <a:pt x="1156" y="276"/>
                        <a:pt x="1173" y="307"/>
                        <a:pt x="1194" y="342"/>
                      </a:cubicBezTo>
                      <a:cubicBezTo>
                        <a:pt x="1215" y="377"/>
                        <a:pt x="1235" y="413"/>
                        <a:pt x="1259" y="446"/>
                      </a:cubicBezTo>
                      <a:cubicBezTo>
                        <a:pt x="1283" y="479"/>
                        <a:pt x="1303" y="505"/>
                        <a:pt x="1340" y="540"/>
                      </a:cubicBezTo>
                      <a:cubicBezTo>
                        <a:pt x="1377" y="575"/>
                        <a:pt x="1440" y="626"/>
                        <a:pt x="1481" y="655"/>
                      </a:cubicBezTo>
                      <a:cubicBezTo>
                        <a:pt x="1522" y="684"/>
                        <a:pt x="1546" y="694"/>
                        <a:pt x="1584" y="711"/>
                      </a:cubicBezTo>
                      <a:cubicBezTo>
                        <a:pt x="1622" y="728"/>
                        <a:pt x="1658" y="744"/>
                        <a:pt x="1707" y="755"/>
                      </a:cubicBezTo>
                      <a:cubicBezTo>
                        <a:pt x="1756" y="766"/>
                        <a:pt x="1844" y="773"/>
                        <a:pt x="1880" y="778"/>
                      </a:cubicBezTo>
                    </a:path>
                  </a:pathLst>
                </a:custGeom>
                <a:noFill/>
                <a:ln w="38100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5802" name="未知">
                  <a:extLst>
                    <a:ext uri="{FF2B5EF4-FFF2-40B4-BE49-F238E27FC236}">
                      <a16:creationId xmlns:a16="http://schemas.microsoft.com/office/drawing/2014/main" id="{9922B02C-1164-416A-8468-58AEADCBB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2" y="997"/>
                  <a:ext cx="635" cy="317"/>
                </a:xfrm>
                <a:custGeom>
                  <a:avLst/>
                  <a:gdLst>
                    <a:gd name="T0" fmla="*/ 41 w 635"/>
                    <a:gd name="T1" fmla="*/ 317 h 317"/>
                    <a:gd name="T2" fmla="*/ 98 w 635"/>
                    <a:gd name="T3" fmla="*/ 317 h 317"/>
                    <a:gd name="T4" fmla="*/ 635 w 635"/>
                    <a:gd name="T5" fmla="*/ 317 h 317"/>
                    <a:gd name="T6" fmla="*/ 634 w 635"/>
                    <a:gd name="T7" fmla="*/ 244 h 317"/>
                    <a:gd name="T8" fmla="*/ 591 w 635"/>
                    <a:gd name="T9" fmla="*/ 245 h 317"/>
                    <a:gd name="T10" fmla="*/ 544 w 635"/>
                    <a:gd name="T11" fmla="*/ 243 h 317"/>
                    <a:gd name="T12" fmla="*/ 495 w 635"/>
                    <a:gd name="T13" fmla="*/ 239 h 317"/>
                    <a:gd name="T14" fmla="*/ 435 w 635"/>
                    <a:gd name="T15" fmla="*/ 230 h 317"/>
                    <a:gd name="T16" fmla="*/ 378 w 635"/>
                    <a:gd name="T17" fmla="*/ 210 h 317"/>
                    <a:gd name="T18" fmla="*/ 312 w 635"/>
                    <a:gd name="T19" fmla="*/ 186 h 317"/>
                    <a:gd name="T20" fmla="*/ 262 w 635"/>
                    <a:gd name="T21" fmla="*/ 161 h 317"/>
                    <a:gd name="T22" fmla="*/ 213 w 635"/>
                    <a:gd name="T23" fmla="*/ 134 h 317"/>
                    <a:gd name="T24" fmla="*/ 178 w 635"/>
                    <a:gd name="T25" fmla="*/ 108 h 317"/>
                    <a:gd name="T26" fmla="*/ 132 w 635"/>
                    <a:gd name="T27" fmla="*/ 72 h 317"/>
                    <a:gd name="T28" fmla="*/ 82 w 635"/>
                    <a:gd name="T29" fmla="*/ 31 h 317"/>
                    <a:gd name="T30" fmla="*/ 42 w 635"/>
                    <a:gd name="T31" fmla="*/ 0 h 3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635" h="317">
                      <a:moveTo>
                        <a:pt x="41" y="317"/>
                      </a:moveTo>
                      <a:cubicBezTo>
                        <a:pt x="51" y="317"/>
                        <a:pt x="0" y="317"/>
                        <a:pt x="98" y="317"/>
                      </a:cubicBezTo>
                      <a:lnTo>
                        <a:pt x="635" y="317"/>
                      </a:lnTo>
                      <a:lnTo>
                        <a:pt x="634" y="244"/>
                      </a:lnTo>
                      <a:lnTo>
                        <a:pt x="591" y="245"/>
                      </a:lnTo>
                      <a:lnTo>
                        <a:pt x="544" y="243"/>
                      </a:lnTo>
                      <a:lnTo>
                        <a:pt x="495" y="239"/>
                      </a:lnTo>
                      <a:lnTo>
                        <a:pt x="435" y="230"/>
                      </a:lnTo>
                      <a:lnTo>
                        <a:pt x="378" y="210"/>
                      </a:lnTo>
                      <a:lnTo>
                        <a:pt x="312" y="186"/>
                      </a:lnTo>
                      <a:lnTo>
                        <a:pt x="262" y="161"/>
                      </a:lnTo>
                      <a:lnTo>
                        <a:pt x="213" y="134"/>
                      </a:lnTo>
                      <a:lnTo>
                        <a:pt x="178" y="108"/>
                      </a:lnTo>
                      <a:lnTo>
                        <a:pt x="132" y="72"/>
                      </a:lnTo>
                      <a:lnTo>
                        <a:pt x="82" y="31"/>
                      </a:lnTo>
                      <a:lnTo>
                        <a:pt x="42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5803" name="Rectangle 24">
                  <a:extLst>
                    <a:ext uri="{FF2B5EF4-FFF2-40B4-BE49-F238E27FC236}">
                      <a16:creationId xmlns:a16="http://schemas.microsoft.com/office/drawing/2014/main" id="{23E9F94D-3734-4863-9D5C-72208FA2A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" y="1270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eaLnBrk="1" hangingPunct="1"/>
                  <a:r>
                    <a:rPr lang="en-US" altLang="zh-CN" sz="2800" b="1" i="1">
                      <a:solidFill>
                        <a:srgbClr val="003300"/>
                      </a:solidFill>
                      <a:latin typeface="Times New Roman" panose="02020603050405020304" pitchFamily="18" charset="0"/>
                      <a:ea typeface="楷体_GB2312" panose="02010609030101010101" pitchFamily="49" charset="-122"/>
                      <a:sym typeface="Symbol" panose="05050102010706020507" pitchFamily="18" charset="2"/>
                    </a:rPr>
                    <a:t>o</a:t>
                  </a:r>
                </a:p>
              </p:txBody>
            </p:sp>
          </p:grpSp>
          <p:graphicFrame>
            <p:nvGraphicFramePr>
              <p:cNvPr id="75794" name="Object 25">
                <a:extLst>
                  <a:ext uri="{FF2B5EF4-FFF2-40B4-BE49-F238E27FC236}">
                    <a16:creationId xmlns:a16="http://schemas.microsoft.com/office/drawing/2014/main" id="{0EFCF9C8-55B3-4CF4-8843-F1573C08C5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3" y="817"/>
              <a:ext cx="225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807" r:id="rId5" imgW="3352800" imgH="3352800" progId="Equation.DSMT4">
                      <p:embed/>
                    </p:oleObj>
                  </mc:Choice>
                  <mc:Fallback>
                    <p:oleObj r:id="rId5" imgW="3352800" imgH="335280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3" y="817"/>
                            <a:ext cx="225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5792" name="Line 26">
              <a:extLst>
                <a:ext uri="{FF2B5EF4-FFF2-40B4-BE49-F238E27FC236}">
                  <a16:creationId xmlns:a16="http://schemas.microsoft.com/office/drawing/2014/main" id="{CAED7E12-9CA2-4979-96F0-BC63863D9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3" y="998"/>
              <a:ext cx="136" cy="1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220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1000"/>
                                        <p:tgtEl>
                                          <p:spTgt spid="22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10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10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2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2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1000"/>
                                        <p:tgtEl>
                                          <p:spTgt spid="220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10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2" grpId="0" animBg="1" autoUpdateAnimBg="0"/>
      <p:bldP spid="220163" grpId="0" autoUpdateAnimBg="0"/>
      <p:bldP spid="220164" grpId="0" autoUpdateAnimBg="0"/>
      <p:bldP spid="220166" grpId="0" autoUpdateAnimBg="0"/>
      <p:bldP spid="220167" grpId="0" autoUpdateAnimBg="0"/>
      <p:bldP spid="220168" grpId="0" autoUpdateAnimBg="0"/>
      <p:bldP spid="220169" grpId="0" autoUpdateAnimBg="0"/>
      <p:bldP spid="220170" grpId="0" autoUpdateAnimBg="0"/>
      <p:bldP spid="220171" grpId="0" autoUpdateAnimBg="0"/>
      <p:bldP spid="220172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>
            <a:extLst>
              <a:ext uri="{FF2B5EF4-FFF2-40B4-BE49-F238E27FC236}">
                <a16:creationId xmlns:a16="http://schemas.microsoft.com/office/drawing/2014/main" id="{D6190A65-4E20-4818-99BA-FE082F64D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1813"/>
            <a:ext cx="1860550" cy="8064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dirty="0">
                <a:solidFill>
                  <a:srgbClr val="FF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楷体" pitchFamily="2" charset="-122"/>
                <a:cs typeface="+mn-cs"/>
              </a:rPr>
              <a:t>说明：</a:t>
            </a:r>
            <a:r>
              <a:rPr lang="zh-CN" altLang="en-US" sz="3600" b="1" kern="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    </a:t>
            </a:r>
          </a:p>
        </p:txBody>
      </p:sp>
      <p:grpSp>
        <p:nvGrpSpPr>
          <p:cNvPr id="221187" name="Group 3">
            <a:extLst>
              <a:ext uri="{FF2B5EF4-FFF2-40B4-BE49-F238E27FC236}">
                <a16:creationId xmlns:a16="http://schemas.microsoft.com/office/drawing/2014/main" id="{938F062B-50C2-4266-9EB0-F067650584B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125538"/>
            <a:ext cx="8461375" cy="1465262"/>
            <a:chOff x="0" y="0"/>
            <a:chExt cx="5330" cy="923"/>
          </a:xfrm>
        </p:grpSpPr>
        <p:sp>
          <p:nvSpPr>
            <p:cNvPr id="76810" name="Text Box 4">
              <a:extLst>
                <a:ext uri="{FF2B5EF4-FFF2-40B4-BE49-F238E27FC236}">
                  <a16:creationId xmlns:a16="http://schemas.microsoft.com/office/drawing/2014/main" id="{AE09FAC9-8E35-49F0-80E1-AC729B1772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330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） 除标准正态分布外，      分布、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t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分布、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F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分布的上</a:t>
              </a:r>
              <a:r>
                <a:rPr lang="zh-CN" altLang="en-US" sz="2800" b="1" i="1">
                  <a:latin typeface="Times New Roman" panose="02020603050405020304" pitchFamily="18" charset="0"/>
                  <a:ea typeface="楷体_GB2312" panose="02010609030101010101" pitchFamily="49" charset="-122"/>
                  <a:sym typeface="Symbol" panose="05050102010706020507" pitchFamily="18" charset="2"/>
                </a:rPr>
                <a:t>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分位点都有表可查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.</a:t>
              </a:r>
            </a:p>
          </p:txBody>
        </p:sp>
        <p:graphicFrame>
          <p:nvGraphicFramePr>
            <p:cNvPr id="76811" name="Object 5">
              <a:extLst>
                <a:ext uri="{FF2B5EF4-FFF2-40B4-BE49-F238E27FC236}">
                  <a16:creationId xmlns:a16="http://schemas.microsoft.com/office/drawing/2014/main" id="{5F4CA05A-A7FD-46D9-99C0-255CAAE7CA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1" y="45"/>
            <a:ext cx="583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5" r:id="rId3" imgW="4876800" imgH="5486400" progId="">
                    <p:embed/>
                  </p:oleObj>
                </mc:Choice>
                <mc:Fallback>
                  <p:oleObj r:id="rId3" imgW="4876800" imgH="548640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" y="45"/>
                          <a:ext cx="583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00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804" name="Rectangle 6">
            <a:extLst>
              <a:ext uri="{FF2B5EF4-FFF2-40B4-BE49-F238E27FC236}">
                <a16:creationId xmlns:a16="http://schemas.microsoft.com/office/drawing/2014/main" id="{D71F43EB-F9E2-496B-AB42-0BA1283E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1191" name="Group 7">
            <a:extLst>
              <a:ext uri="{FF2B5EF4-FFF2-40B4-BE49-F238E27FC236}">
                <a16:creationId xmlns:a16="http://schemas.microsoft.com/office/drawing/2014/main" id="{6FDDB244-773C-4181-A582-897838D9381E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708275"/>
            <a:ext cx="8461375" cy="823913"/>
            <a:chOff x="0" y="0"/>
            <a:chExt cx="5330" cy="519"/>
          </a:xfrm>
        </p:grpSpPr>
        <p:sp>
          <p:nvSpPr>
            <p:cNvPr id="76808" name="Text Box 8">
              <a:extLst>
                <a:ext uri="{FF2B5EF4-FFF2-40B4-BE49-F238E27FC236}">
                  <a16:creationId xmlns:a16="http://schemas.microsoft.com/office/drawing/2014/main" id="{EC550493-783C-431F-8729-22DA40500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330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3200" b="1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2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）对于     分布，当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充分大时（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&gt;45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），</a:t>
              </a:r>
            </a:p>
          </p:txBody>
        </p:sp>
        <p:graphicFrame>
          <p:nvGraphicFramePr>
            <p:cNvPr id="76809" name="Object 9">
              <a:extLst>
                <a:ext uri="{FF2B5EF4-FFF2-40B4-BE49-F238E27FC236}">
                  <a16:creationId xmlns:a16="http://schemas.microsoft.com/office/drawing/2014/main" id="{97FA4BD4-647E-44F4-924F-615898C6F9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8" y="91"/>
            <a:ext cx="408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6" r:id="rId5" imgW="4876800" imgH="5486400" progId="">
                    <p:embed/>
                  </p:oleObj>
                </mc:Choice>
                <mc:Fallback>
                  <p:oleObj r:id="rId5" imgW="4876800" imgH="5486400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8" y="91"/>
                          <a:ext cx="408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1194" name="Rectangle 10">
            <a:extLst>
              <a:ext uri="{FF2B5EF4-FFF2-40B4-BE49-F238E27FC236}">
                <a16:creationId xmlns:a16="http://schemas.microsoft.com/office/drawing/2014/main" id="{0FAB61F7-174F-48E3-B5B3-39CC2EA40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013325"/>
            <a:ext cx="600233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其中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是标准正态分布的上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α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分位点</a:t>
            </a:r>
          </a:p>
        </p:txBody>
      </p:sp>
      <p:graphicFrame>
        <p:nvGraphicFramePr>
          <p:cNvPr id="221195" name="Object 11">
            <a:extLst>
              <a:ext uri="{FF2B5EF4-FFF2-40B4-BE49-F238E27FC236}">
                <a16:creationId xmlns:a16="http://schemas.microsoft.com/office/drawing/2014/main" id="{25F1BDD4-FB57-416D-BC42-14BF341DAE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716338"/>
          <a:ext cx="38163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r:id="rId7" imgW="37185600" imgH="9753600" progId="">
                  <p:embed/>
                </p:oleObj>
              </mc:Choice>
              <mc:Fallback>
                <p:oleObj r:id="rId7" imgW="37185600" imgH="9753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716338"/>
                        <a:ext cx="38163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10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6" grpId="0" autoUpdateAnimBg="0"/>
      <p:bldP spid="22119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25F8B5E9-C368-41CE-94F0-532FD1615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722313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）对于 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t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分布</a:t>
            </a:r>
            <a:endParaRPr lang="zh-CN" altLang="en-US" sz="280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D428E0B-9749-4E33-84EB-7803439EC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2" name="Group 4">
            <a:extLst>
              <a:ext uri="{FF2B5EF4-FFF2-40B4-BE49-F238E27FC236}">
                <a16:creationId xmlns:a16="http://schemas.microsoft.com/office/drawing/2014/main" id="{2F907514-2A0C-43EA-85EB-A43CE9DA78DD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557338"/>
            <a:ext cx="6985000" cy="695325"/>
            <a:chOff x="0" y="0"/>
            <a:chExt cx="4400" cy="438"/>
          </a:xfrm>
        </p:grpSpPr>
        <p:sp>
          <p:nvSpPr>
            <p:cNvPr id="77837" name="Rectangle 5">
              <a:extLst>
                <a:ext uri="{FF2B5EF4-FFF2-40B4-BE49-F238E27FC236}">
                  <a16:creationId xmlns:a16="http://schemas.microsoft.com/office/drawing/2014/main" id="{70427F3A-3A65-4153-A611-42BE72D6C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4"/>
              <a:ext cx="21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a)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由其对称性，有：</a:t>
              </a:r>
              <a:r>
                <a:rPr lang="zh-CN" altLang="en-US" sz="2800">
                  <a:latin typeface="Times New Roman" panose="02020603050405020304" pitchFamily="18" charset="0"/>
                  <a:ea typeface="楷体_GB2312" panose="02010609030101010101" pitchFamily="49" charset="-122"/>
                </a:rPr>
                <a:t> </a:t>
              </a:r>
            </a:p>
          </p:txBody>
        </p:sp>
        <p:graphicFrame>
          <p:nvGraphicFramePr>
            <p:cNvPr id="77838" name="Object 6">
              <a:extLst>
                <a:ext uri="{FF2B5EF4-FFF2-40B4-BE49-F238E27FC236}">
                  <a16:creationId xmlns:a16="http://schemas.microsoft.com/office/drawing/2014/main" id="{A3908C4D-DFBA-442E-BDBA-C407C5CD24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4" y="0"/>
            <a:ext cx="1996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42" r:id="rId3" imgW="24993600" imgH="5486400" progId="">
                    <p:embed/>
                  </p:oleObj>
                </mc:Choice>
                <mc:Fallback>
                  <p:oleObj r:id="rId3" imgW="24993600" imgH="54864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" y="0"/>
                          <a:ext cx="1996" cy="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29" name="Rectangle 7">
            <a:extLst>
              <a:ext uri="{FF2B5EF4-FFF2-40B4-BE49-F238E27FC236}">
                <a16:creationId xmlns:a16="http://schemas.microsoft.com/office/drawing/2014/main" id="{5F5E22E6-E812-4BD8-A3D4-391F607E7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16" name="Group 8">
            <a:extLst>
              <a:ext uri="{FF2B5EF4-FFF2-40B4-BE49-F238E27FC236}">
                <a16:creationId xmlns:a16="http://schemas.microsoft.com/office/drawing/2014/main" id="{69FC3EEC-D014-4D40-B535-E5A8426C4CCF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446338"/>
            <a:ext cx="6840537" cy="682625"/>
            <a:chOff x="0" y="0"/>
            <a:chExt cx="4309" cy="430"/>
          </a:xfrm>
        </p:grpSpPr>
        <p:sp>
          <p:nvSpPr>
            <p:cNvPr id="77835" name="Rectangle 9">
              <a:extLst>
                <a:ext uri="{FF2B5EF4-FFF2-40B4-BE49-F238E27FC236}">
                  <a16:creationId xmlns:a16="http://schemas.microsoft.com/office/drawing/2014/main" id="{6233360E-CD8B-47C5-8938-48BE7545B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28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b)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充分大时（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&gt;45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），</a:t>
              </a:r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77836" name="Object 10">
              <a:extLst>
                <a:ext uri="{FF2B5EF4-FFF2-40B4-BE49-F238E27FC236}">
                  <a16:creationId xmlns:a16="http://schemas.microsoft.com/office/drawing/2014/main" id="{BE897B18-0A58-4EC5-92C1-DE1D4AEF36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94" y="0"/>
            <a:ext cx="1315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43" r:id="rId5" imgW="16764000" imgH="5486400" progId="">
                    <p:embed/>
                  </p:oleObj>
                </mc:Choice>
                <mc:Fallback>
                  <p:oleObj r:id="rId5" imgW="16764000" imgH="5486400" progId="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4" y="0"/>
                          <a:ext cx="1315" cy="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31" name="Rectangle 11">
            <a:extLst>
              <a:ext uri="{FF2B5EF4-FFF2-40B4-BE49-F238E27FC236}">
                <a16:creationId xmlns:a16="http://schemas.microsoft.com/office/drawing/2014/main" id="{ED896711-4F35-4F76-89DA-203BAF601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2220" name="Group 12">
            <a:extLst>
              <a:ext uri="{FF2B5EF4-FFF2-40B4-BE49-F238E27FC236}">
                <a16:creationId xmlns:a16="http://schemas.microsoft.com/office/drawing/2014/main" id="{49F8517D-6715-4C18-B1EE-C54A1E3ECD1E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141663"/>
            <a:ext cx="8135938" cy="1230312"/>
            <a:chOff x="0" y="0"/>
            <a:chExt cx="5125" cy="775"/>
          </a:xfrm>
        </p:grpSpPr>
        <p:sp>
          <p:nvSpPr>
            <p:cNvPr id="77833" name="Rectangle 13">
              <a:extLst>
                <a:ext uri="{FF2B5EF4-FFF2-40B4-BE49-F238E27FC236}">
                  <a16:creationId xmlns:a16="http://schemas.microsoft.com/office/drawing/2014/main" id="{0F28ABBB-20BE-4849-B808-5C5E82017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0"/>
              <a:ext cx="21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4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）对于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F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分布，有：</a:t>
              </a:r>
              <a:endParaRPr lang="zh-CN" altLang="en-US" sz="280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77834" name="Object 14">
              <a:extLst>
                <a:ext uri="{FF2B5EF4-FFF2-40B4-BE49-F238E27FC236}">
                  <a16:creationId xmlns:a16="http://schemas.microsoft.com/office/drawing/2014/main" id="{D9262856-8454-4AD2-8F8A-747E2C48F4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68" y="0"/>
            <a:ext cx="2857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44" r:id="rId7" imgW="39014400" imgH="10668000" progId="">
                    <p:embed/>
                  </p:oleObj>
                </mc:Choice>
                <mc:Fallback>
                  <p:oleObj r:id="rId7" imgW="39014400" imgH="10668000" progId="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0"/>
                          <a:ext cx="2857" cy="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2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0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2294DF6B-68E4-43D5-BD84-FE5DBC5D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17538"/>
            <a:ext cx="40068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【</a:t>
            </a: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】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查表求下列值</a:t>
            </a:r>
            <a:r>
              <a:rPr lang="zh-CN" altLang="en-US" sz="2800">
                <a:latin typeface="Times New Roman" panose="02020603050405020304" pitchFamily="18" charset="0"/>
                <a:ea typeface="楷体_GB2312" panose="02010609030101010101" pitchFamily="49" charset="-122"/>
              </a:rPr>
              <a:t>：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223235" name="Object 3">
            <a:extLst>
              <a:ext uri="{FF2B5EF4-FFF2-40B4-BE49-F238E27FC236}">
                <a16:creationId xmlns:a16="http://schemas.microsoft.com/office/drawing/2014/main" id="{5C72B264-F460-4638-BAC1-A5C5BC73A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549275"/>
          <a:ext cx="15843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4" r:id="rId3" imgW="12192000" imgH="5486400" progId="">
                  <p:embed/>
                </p:oleObj>
              </mc:Choice>
              <mc:Fallback>
                <p:oleObj r:id="rId3" imgW="12192000" imgH="54864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49275"/>
                        <a:ext cx="15843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6" name="Object 4">
            <a:extLst>
              <a:ext uri="{FF2B5EF4-FFF2-40B4-BE49-F238E27FC236}">
                <a16:creationId xmlns:a16="http://schemas.microsoft.com/office/drawing/2014/main" id="{60B6C954-D74A-40A0-BBD4-4647366297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549275"/>
          <a:ext cx="15113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5" r:id="rId5" imgW="12192000" imgH="5486400" progId="">
                  <p:embed/>
                </p:oleObj>
              </mc:Choice>
              <mc:Fallback>
                <p:oleObj r:id="rId5" imgW="12192000" imgH="5486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49275"/>
                        <a:ext cx="15113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7" name="Object 5">
            <a:extLst>
              <a:ext uri="{FF2B5EF4-FFF2-40B4-BE49-F238E27FC236}">
                <a16:creationId xmlns:a16="http://schemas.microsoft.com/office/drawing/2014/main" id="{2DD93BB7-3F6E-4A33-AAD6-33A90C0A1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8488" y="598488"/>
          <a:ext cx="194468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6" r:id="rId7" imgW="17983200" imgH="5486400" progId="">
                  <p:embed/>
                </p:oleObj>
              </mc:Choice>
              <mc:Fallback>
                <p:oleObj r:id="rId7" imgW="17983200" imgH="5486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98488"/>
                        <a:ext cx="194468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8" name="Object 6">
            <a:extLst>
              <a:ext uri="{FF2B5EF4-FFF2-40B4-BE49-F238E27FC236}">
                <a16:creationId xmlns:a16="http://schemas.microsoft.com/office/drawing/2014/main" id="{C81776FF-1F58-440C-9E74-5AFEA7F51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484313"/>
          <a:ext cx="196373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7" r:id="rId9" imgW="18288000" imgH="5486400" progId="">
                  <p:embed/>
                </p:oleObj>
              </mc:Choice>
              <mc:Fallback>
                <p:oleObj r:id="rId9" imgW="18288000" imgH="54864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84313"/>
                        <a:ext cx="1963737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9" name="Object 7">
            <a:extLst>
              <a:ext uri="{FF2B5EF4-FFF2-40B4-BE49-F238E27FC236}">
                <a16:creationId xmlns:a16="http://schemas.microsoft.com/office/drawing/2014/main" id="{E11D3474-685A-4ED9-A24D-BF276E17D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0463" y="1341438"/>
          <a:ext cx="19081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r:id="rId11" imgW="16154400" imgH="5791200" progId="">
                  <p:embed/>
                </p:oleObj>
              </mc:Choice>
              <mc:Fallback>
                <p:oleObj r:id="rId11" imgW="16154400" imgH="57912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1341438"/>
                        <a:ext cx="190817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6" name="Rectangle 8">
            <a:extLst>
              <a:ext uri="{FF2B5EF4-FFF2-40B4-BE49-F238E27FC236}">
                <a16:creationId xmlns:a16="http://schemas.microsoft.com/office/drawing/2014/main" id="{0FA9B93B-EEE5-46A2-8BBD-AFA80BE8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73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7" name="Rectangle 9">
            <a:extLst>
              <a:ext uri="{FF2B5EF4-FFF2-40B4-BE49-F238E27FC236}">
                <a16:creationId xmlns:a16="http://schemas.microsoft.com/office/drawing/2014/main" id="{1EB8D01D-3810-482A-9522-2166ACFB9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24363"/>
            <a:ext cx="2190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11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3242" name="Object 10">
            <a:extLst>
              <a:ext uri="{FF2B5EF4-FFF2-40B4-BE49-F238E27FC236}">
                <a16:creationId xmlns:a16="http://schemas.microsoft.com/office/drawing/2014/main" id="{FAA07F48-CB58-4ECD-A2CE-51CB92225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205038"/>
          <a:ext cx="29527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9" r:id="rId13" imgW="24993600" imgH="5486400" progId="">
                  <p:embed/>
                </p:oleObj>
              </mc:Choice>
              <mc:Fallback>
                <p:oleObj r:id="rId13" imgW="24993600" imgH="54864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05038"/>
                        <a:ext cx="29527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3" name="Object 11">
            <a:extLst>
              <a:ext uri="{FF2B5EF4-FFF2-40B4-BE49-F238E27FC236}">
                <a16:creationId xmlns:a16="http://schemas.microsoft.com/office/drawing/2014/main" id="{DDD6EA38-C5B2-4C24-BFCA-F28FD89A6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997200"/>
          <a:ext cx="30956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0" r:id="rId15" imgW="27127200" imgH="5486400" progId="">
                  <p:embed/>
                </p:oleObj>
              </mc:Choice>
              <mc:Fallback>
                <p:oleObj r:id="rId15" imgW="27127200" imgH="54864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97200"/>
                        <a:ext cx="30956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4" name="Object 12">
            <a:extLst>
              <a:ext uri="{FF2B5EF4-FFF2-40B4-BE49-F238E27FC236}">
                <a16:creationId xmlns:a16="http://schemas.microsoft.com/office/drawing/2014/main" id="{59D398FC-6FFD-4B88-83C7-FC949AD69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933825"/>
          <a:ext cx="295116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1" r:id="rId17" imgW="27127200" imgH="5486400" progId="">
                  <p:embed/>
                </p:oleObj>
              </mc:Choice>
              <mc:Fallback>
                <p:oleObj r:id="rId17" imgW="27127200" imgH="54864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933825"/>
                        <a:ext cx="295116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5" name="Rectangle 13">
            <a:extLst>
              <a:ext uri="{FF2B5EF4-FFF2-40B4-BE49-F238E27FC236}">
                <a16:creationId xmlns:a16="http://schemas.microsoft.com/office/drawing/2014/main" id="{98D1C1CC-0B2A-4EF9-9A48-F2C5D4A61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205038"/>
            <a:ext cx="1152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</a:p>
        </p:txBody>
      </p:sp>
      <p:graphicFrame>
        <p:nvGraphicFramePr>
          <p:cNvPr id="223246" name="Object 14">
            <a:extLst>
              <a:ext uri="{FF2B5EF4-FFF2-40B4-BE49-F238E27FC236}">
                <a16:creationId xmlns:a16="http://schemas.microsoft.com/office/drawing/2014/main" id="{0A8EA10A-9F79-4DD6-8A04-4C2C0D4F81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3068638"/>
          <a:ext cx="1727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2" r:id="rId19" imgW="16459200" imgH="4267200" progId="">
                  <p:embed/>
                </p:oleObj>
              </mc:Choice>
              <mc:Fallback>
                <p:oleObj r:id="rId19" imgW="16459200" imgH="426720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068638"/>
                        <a:ext cx="17272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7" name="Object 15">
            <a:extLst>
              <a:ext uri="{FF2B5EF4-FFF2-40B4-BE49-F238E27FC236}">
                <a16:creationId xmlns:a16="http://schemas.microsoft.com/office/drawing/2014/main" id="{62293C8E-E5F3-4E52-A926-901D1FEB78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4581525"/>
          <a:ext cx="37433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3" r:id="rId21" imgW="37185600" imgH="10668000" progId="">
                  <p:embed/>
                </p:oleObj>
              </mc:Choice>
              <mc:Fallback>
                <p:oleObj r:id="rId21" imgW="37185600" imgH="1066800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581525"/>
                        <a:ext cx="3743325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8" name="Object 16">
            <a:extLst>
              <a:ext uri="{FF2B5EF4-FFF2-40B4-BE49-F238E27FC236}">
                <a16:creationId xmlns:a16="http://schemas.microsoft.com/office/drawing/2014/main" id="{660510B6-B97A-4C04-84AC-00CED3852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5805488"/>
          <a:ext cx="3240087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4" r:id="rId23" imgW="28041600" imgH="5791200" progId="">
                  <p:embed/>
                </p:oleObj>
              </mc:Choice>
              <mc:Fallback>
                <p:oleObj r:id="rId23" imgW="28041600" imgH="5791200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805488"/>
                        <a:ext cx="3240087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5" name="Rectangle 17">
            <a:extLst>
              <a:ext uri="{FF2B5EF4-FFF2-40B4-BE49-F238E27FC236}">
                <a16:creationId xmlns:a16="http://schemas.microsoft.com/office/drawing/2014/main" id="{FA72A51C-E2C8-42EC-AD87-9D5B636CE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9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66" name="Rectangle 18">
            <a:extLst>
              <a:ext uri="{FF2B5EF4-FFF2-40B4-BE49-F238E27FC236}">
                <a16:creationId xmlns:a16="http://schemas.microsoft.com/office/drawing/2014/main" id="{6E0A6402-9472-4CA5-8E00-D4C222570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87725"/>
            <a:ext cx="3746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1200">
                <a:latin typeface="Times New Roman" panose="02020603050405020304" pitchFamily="18" charset="0"/>
                <a:ea typeface="幼圆" panose="02010509060101010101" pitchFamily="49" charset="-122"/>
              </a:rPr>
              <a:t>，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3251" name="Object 19">
            <a:extLst>
              <a:ext uri="{FF2B5EF4-FFF2-40B4-BE49-F238E27FC236}">
                <a16:creationId xmlns:a16="http://schemas.microsoft.com/office/drawing/2014/main" id="{5E613394-1B20-4342-94BA-724239591E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4581525"/>
          <a:ext cx="203041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5" r:id="rId25" imgW="19812000" imgH="9753600" progId="">
                  <p:embed/>
                </p:oleObj>
              </mc:Choice>
              <mc:Fallback>
                <p:oleObj r:id="rId25" imgW="19812000" imgH="975360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81525"/>
                        <a:ext cx="2030413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2" name="Object 20">
            <a:extLst>
              <a:ext uri="{FF2B5EF4-FFF2-40B4-BE49-F238E27FC236}">
                <a16:creationId xmlns:a16="http://schemas.microsoft.com/office/drawing/2014/main" id="{8BC07CEC-01FF-4A95-B44D-ACB2B04779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230313"/>
          <a:ext cx="12239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6" r:id="rId27" imgW="7924800" imgH="5791200" progId="">
                  <p:embed/>
                </p:oleObj>
              </mc:Choice>
              <mc:Fallback>
                <p:oleObj r:id="rId27" imgW="7924800" imgH="579120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230313"/>
                        <a:ext cx="12239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3" name="Object 21">
            <a:extLst>
              <a:ext uri="{FF2B5EF4-FFF2-40B4-BE49-F238E27FC236}">
                <a16:creationId xmlns:a16="http://schemas.microsoft.com/office/drawing/2014/main" id="{C055B6BD-8A72-4A30-852A-4F333642C6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5734050"/>
          <a:ext cx="20161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7" r:id="rId29" imgW="17373600" imgH="5791200" progId="">
                  <p:embed/>
                </p:oleObj>
              </mc:Choice>
              <mc:Fallback>
                <p:oleObj r:id="rId29" imgW="17373600" imgH="579120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734050"/>
                        <a:ext cx="20161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2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8" dur="500"/>
                                        <p:tgtEl>
                                          <p:spTgt spid="22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22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 autoUpdateAnimBg="0"/>
      <p:bldP spid="22324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58" name="Group 2">
            <a:extLst>
              <a:ext uri="{FF2B5EF4-FFF2-40B4-BE49-F238E27FC236}">
                <a16:creationId xmlns:a16="http://schemas.microsoft.com/office/drawing/2014/main" id="{078AD8CC-6F6B-48EF-8E49-D807A840EB6A}"/>
              </a:ext>
            </a:extLst>
          </p:cNvPr>
          <p:cNvGrpSpPr>
            <a:grpSpLocks/>
          </p:cNvGrpSpPr>
          <p:nvPr/>
        </p:nvGrpSpPr>
        <p:grpSpPr bwMode="auto">
          <a:xfrm>
            <a:off x="147638" y="328613"/>
            <a:ext cx="7377112" cy="1016000"/>
            <a:chOff x="0" y="-137"/>
            <a:chExt cx="4286" cy="640"/>
          </a:xfrm>
        </p:grpSpPr>
        <p:graphicFrame>
          <p:nvGraphicFramePr>
            <p:cNvPr id="79885" name="Object 3">
              <a:extLst>
                <a:ext uri="{FF2B5EF4-FFF2-40B4-BE49-F238E27FC236}">
                  <a16:creationId xmlns:a16="http://schemas.microsoft.com/office/drawing/2014/main" id="{7F3DA365-D48A-4EEA-BC15-2A81BA2B24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5" y="45"/>
            <a:ext cx="77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2" r:id="rId3" imgW="13411200" imgH="5486400" progId="">
                    <p:embed/>
                  </p:oleObj>
                </mc:Choice>
                <mc:Fallback>
                  <p:oleObj r:id="rId3" imgW="13411200" imgH="54864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45"/>
                          <a:ext cx="77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886" name="Rectangle 4">
              <a:extLst>
                <a:ext uri="{FF2B5EF4-FFF2-40B4-BE49-F238E27FC236}">
                  <a16:creationId xmlns:a16="http://schemas.microsoft.com/office/drawing/2014/main" id="{11CAEC1E-535D-4EB9-A5DB-0A433022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137"/>
              <a:ext cx="383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【</a:t>
              </a:r>
              <a:r>
                <a:rPr lang="zh-CN" altLang="en-US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例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】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设总体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和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相互独立，同服从</a:t>
              </a:r>
            </a:p>
          </p:txBody>
        </p:sp>
      </p:grp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8B60B154-FBF0-47AF-9419-B11EA5011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57288"/>
            <a:ext cx="828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分布，而 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…, 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9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 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…, Y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9</a:t>
            </a:r>
            <a:endParaRPr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24262" name="Group 6">
            <a:extLst>
              <a:ext uri="{FF2B5EF4-FFF2-40B4-BE49-F238E27FC236}">
                <a16:creationId xmlns:a16="http://schemas.microsoft.com/office/drawing/2014/main" id="{8452E927-EF0D-428D-9D72-8D24D41A5159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447925"/>
            <a:ext cx="5305425" cy="1157288"/>
            <a:chOff x="0" y="0"/>
            <a:chExt cx="3342" cy="729"/>
          </a:xfrm>
        </p:grpSpPr>
        <p:graphicFrame>
          <p:nvGraphicFramePr>
            <p:cNvPr id="79883" name="Object 7">
              <a:extLst>
                <a:ext uri="{FF2B5EF4-FFF2-40B4-BE49-F238E27FC236}">
                  <a16:creationId xmlns:a16="http://schemas.microsoft.com/office/drawing/2014/main" id="{75E9A587-2F15-40E4-87F7-2CD0D6EE7A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2404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3" r:id="rId5" imgW="39928800" imgH="12192000" progId="">
                    <p:embed/>
                  </p:oleObj>
                </mc:Choice>
                <mc:Fallback>
                  <p:oleObj r:id="rId5" imgW="39928800" imgH="1219200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404" cy="7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884" name="Rectangle 8">
              <a:extLst>
                <a:ext uri="{FF2B5EF4-FFF2-40B4-BE49-F238E27FC236}">
                  <a16:creationId xmlns:a16="http://schemas.microsoft.com/office/drawing/2014/main" id="{1F8D0F24-4C63-4100-82E3-D3029823C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55"/>
              <a:ext cx="84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的分布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.</a:t>
              </a:r>
            </a:p>
          </p:txBody>
        </p:sp>
      </p:grpSp>
      <p:sp>
        <p:nvSpPr>
          <p:cNvPr id="224265" name="Rectangle 9">
            <a:extLst>
              <a:ext uri="{FF2B5EF4-FFF2-40B4-BE49-F238E27FC236}">
                <a16:creationId xmlns:a16="http://schemas.microsoft.com/office/drawing/2014/main" id="{CE5BEB53-8FE2-48C3-B88A-6C53B6581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55775"/>
            <a:ext cx="7099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分别是来自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的简单随机样本，求统计量</a:t>
            </a:r>
          </a:p>
        </p:txBody>
      </p:sp>
      <p:sp>
        <p:nvSpPr>
          <p:cNvPr id="224266" name="Rectangle 10">
            <a:extLst>
              <a:ext uri="{FF2B5EF4-FFF2-40B4-BE49-F238E27FC236}">
                <a16:creationId xmlns:a16="http://schemas.microsoft.com/office/drawing/2014/main" id="{74281E21-C1F9-47EE-BCEA-47B2A754C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0767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</a:p>
        </p:txBody>
      </p:sp>
      <p:graphicFrame>
        <p:nvGraphicFramePr>
          <p:cNvPr id="224267" name="Object 11">
            <a:extLst>
              <a:ext uri="{FF2B5EF4-FFF2-40B4-BE49-F238E27FC236}">
                <a16:creationId xmlns:a16="http://schemas.microsoft.com/office/drawing/2014/main" id="{F845688E-9425-4444-8B2C-CB12E3AA8F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4149725"/>
          <a:ext cx="23050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r:id="rId7" imgW="23164800" imgH="5486400" progId="">
                  <p:embed/>
                </p:oleObj>
              </mc:Choice>
              <mc:Fallback>
                <p:oleObj r:id="rId7" imgW="23164800" imgH="54864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149725"/>
                        <a:ext cx="230505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8" name="Object 12">
            <a:extLst>
              <a:ext uri="{FF2B5EF4-FFF2-40B4-BE49-F238E27FC236}">
                <a16:creationId xmlns:a16="http://schemas.microsoft.com/office/drawing/2014/main" id="{F6BDD9AD-292F-4A3C-8ADF-433B38F7E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75" y="4008438"/>
          <a:ext cx="25209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5" r:id="rId9" imgW="29260800" imgH="10363200" progId="">
                  <p:embed/>
                </p:oleObj>
              </mc:Choice>
              <mc:Fallback>
                <p:oleObj r:id="rId9" imgW="29260800" imgH="103632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008438"/>
                        <a:ext cx="252095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9" name="Object 13">
            <a:extLst>
              <a:ext uri="{FF2B5EF4-FFF2-40B4-BE49-F238E27FC236}">
                <a16:creationId xmlns:a16="http://schemas.microsoft.com/office/drawing/2014/main" id="{5F9E0D41-C812-41FA-B037-97023C5D9C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868863"/>
          <a:ext cx="2449513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6" r:id="rId11" imgW="28346400" imgH="14935200" progId="">
                  <p:embed/>
                </p:oleObj>
              </mc:Choice>
              <mc:Fallback>
                <p:oleObj r:id="rId11" imgW="28346400" imgH="149352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68863"/>
                        <a:ext cx="2449513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2" name="Rectangle 14">
            <a:extLst>
              <a:ext uri="{FF2B5EF4-FFF2-40B4-BE49-F238E27FC236}">
                <a16:creationId xmlns:a16="http://schemas.microsoft.com/office/drawing/2014/main" id="{592CED85-0535-469E-B437-76290FD0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2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2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1000"/>
                                        <p:tgtEl>
                                          <p:spTgt spid="22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22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1000"/>
                                        <p:tgtEl>
                                          <p:spTgt spid="224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1" grpId="0" autoUpdateAnimBg="0"/>
      <p:bldP spid="224265" grpId="0" autoUpdateAnimBg="0"/>
      <p:bldP spid="22426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82" name="Object 2">
            <a:extLst>
              <a:ext uri="{FF2B5EF4-FFF2-40B4-BE49-F238E27FC236}">
                <a16:creationId xmlns:a16="http://schemas.microsoft.com/office/drawing/2014/main" id="{1D87EF29-033F-4CBD-A8F1-17A48B252D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836613"/>
          <a:ext cx="2408237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r:id="rId3" imgW="21945600" imgH="5486400" progId="">
                  <p:embed/>
                </p:oleObj>
              </mc:Choice>
              <mc:Fallback>
                <p:oleObj r:id="rId3" imgW="21945600" imgH="54864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2408237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3" name="Object 3">
            <a:extLst>
              <a:ext uri="{FF2B5EF4-FFF2-40B4-BE49-F238E27FC236}">
                <a16:creationId xmlns:a16="http://schemas.microsoft.com/office/drawing/2014/main" id="{BA7F636A-BB41-469C-A849-06F0E1DCBD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549275"/>
          <a:ext cx="266382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r:id="rId5" imgW="24688800" imgH="9753600" progId="">
                  <p:embed/>
                </p:oleObj>
              </mc:Choice>
              <mc:Fallback>
                <p:oleObj r:id="rId5" imgW="24688800" imgH="9753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49275"/>
                        <a:ext cx="266382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4" name="Object 4">
            <a:extLst>
              <a:ext uri="{FF2B5EF4-FFF2-40B4-BE49-F238E27FC236}">
                <a16:creationId xmlns:a16="http://schemas.microsoft.com/office/drawing/2014/main" id="{E96998DB-17CC-46E6-AF30-CCE5A68BA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557338"/>
          <a:ext cx="3744913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r:id="rId7" imgW="40233600" imgH="15544800" progId="">
                  <p:embed/>
                </p:oleObj>
              </mc:Choice>
              <mc:Fallback>
                <p:oleObj r:id="rId7" imgW="40233600" imgH="15544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557338"/>
                        <a:ext cx="3744913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5" name="Object 5">
            <a:extLst>
              <a:ext uri="{FF2B5EF4-FFF2-40B4-BE49-F238E27FC236}">
                <a16:creationId xmlns:a16="http://schemas.microsoft.com/office/drawing/2014/main" id="{5FD5185B-8C05-47DC-B36C-83B20C1077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357563"/>
          <a:ext cx="2879725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3" r:id="rId9" imgW="29260800" imgH="21640800" progId="">
                  <p:embed/>
                </p:oleObj>
              </mc:Choice>
              <mc:Fallback>
                <p:oleObj r:id="rId9" imgW="29260800" imgH="216408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357563"/>
                        <a:ext cx="2879725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6" name="Object 6">
            <a:extLst>
              <a:ext uri="{FF2B5EF4-FFF2-40B4-BE49-F238E27FC236}">
                <a16:creationId xmlns:a16="http://schemas.microsoft.com/office/drawing/2014/main" id="{2312FBDC-F491-48D0-A03D-BCFB70B4A3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850" y="4076700"/>
          <a:ext cx="14112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4" r:id="rId11" imgW="9753600" imgH="4876800" progId="">
                  <p:embed/>
                </p:oleObj>
              </mc:Choice>
              <mc:Fallback>
                <p:oleObj r:id="rId11" imgW="9753600" imgH="4876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4076700"/>
                        <a:ext cx="14112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7" name="Object 7">
            <a:extLst>
              <a:ext uri="{FF2B5EF4-FFF2-40B4-BE49-F238E27FC236}">
                <a16:creationId xmlns:a16="http://schemas.microsoft.com/office/drawing/2014/main" id="{19BA31A1-13C1-4255-A11F-DBA71CF7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3860800"/>
          <a:ext cx="3671888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r:id="rId13" imgW="36271200" imgH="12192000" progId="">
                  <p:embed/>
                </p:oleObj>
              </mc:Choice>
              <mc:Fallback>
                <p:oleObj r:id="rId13" imgW="36271200" imgH="121920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860800"/>
                        <a:ext cx="3671888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1000"/>
                                        <p:tgtEl>
                                          <p:spTgt spid="22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1000"/>
                                        <p:tgtEl>
                                          <p:spTgt spid="22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E6F50F40-9153-47F8-8338-A89688F9C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68413"/>
            <a:ext cx="7921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…,X</a:t>
            </a:r>
            <a:r>
              <a:rPr lang="en-US" altLang="zh-CN" sz="2800" b="1" baseline="-30000">
                <a:latin typeface="Times New Roman" panose="02020603050405020304" pitchFamily="18" charset="0"/>
                <a:ea typeface="楷体_GB2312" panose="02010609030101010101" pitchFamily="49" charset="-122"/>
              </a:rPr>
              <a:t>15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是来自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的简单随机样本，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求</a:t>
            </a:r>
          </a:p>
        </p:txBody>
      </p:sp>
      <p:grpSp>
        <p:nvGrpSpPr>
          <p:cNvPr id="226307" name="Group 3">
            <a:extLst>
              <a:ext uri="{FF2B5EF4-FFF2-40B4-BE49-F238E27FC236}">
                <a16:creationId xmlns:a16="http://schemas.microsoft.com/office/drawing/2014/main" id="{130B448E-2EAD-4EA6-8A8F-A03023F6CD89}"/>
              </a:ext>
            </a:extLst>
          </p:cNvPr>
          <p:cNvGrpSpPr>
            <a:grpSpLocks/>
          </p:cNvGrpSpPr>
          <p:nvPr/>
        </p:nvGrpSpPr>
        <p:grpSpPr bwMode="auto">
          <a:xfrm>
            <a:off x="279400" y="625475"/>
            <a:ext cx="6884988" cy="584200"/>
            <a:chOff x="0" y="-2"/>
            <a:chExt cx="3693" cy="368"/>
          </a:xfrm>
        </p:grpSpPr>
        <p:graphicFrame>
          <p:nvGraphicFramePr>
            <p:cNvPr id="81932" name="Object 4">
              <a:extLst>
                <a:ext uri="{FF2B5EF4-FFF2-40B4-BE49-F238E27FC236}">
                  <a16:creationId xmlns:a16="http://schemas.microsoft.com/office/drawing/2014/main" id="{D02AEE5D-E7E4-4E80-918D-6097FA6EA8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0"/>
            <a:ext cx="8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0" r:id="rId3" imgW="13411200" imgH="5486400" progId="">
                    <p:embed/>
                  </p:oleObj>
                </mc:Choice>
                <mc:Fallback>
                  <p:oleObj r:id="rId3" imgW="13411200" imgH="54864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" y="0"/>
                          <a:ext cx="820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3" name="Rectangle 5">
              <a:extLst>
                <a:ext uri="{FF2B5EF4-FFF2-40B4-BE49-F238E27FC236}">
                  <a16:creationId xmlns:a16="http://schemas.microsoft.com/office/drawing/2014/main" id="{54B5D007-95E5-47A3-89FD-A883D6EBC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2"/>
              <a:ext cx="21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【</a:t>
              </a:r>
              <a:r>
                <a:rPr lang="zh-CN" altLang="en-US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例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】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设总体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服从</a:t>
              </a:r>
            </a:p>
          </p:txBody>
        </p:sp>
        <p:sp>
          <p:nvSpPr>
            <p:cNvPr id="81934" name="Rectangle 6">
              <a:extLst>
                <a:ext uri="{FF2B5EF4-FFF2-40B4-BE49-F238E27FC236}">
                  <a16:creationId xmlns:a16="http://schemas.microsoft.com/office/drawing/2014/main" id="{221E4FD3-61A2-4A4C-9947-1A1413BA9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0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分布，而</a:t>
              </a:r>
              <a:endParaRPr lang="zh-CN" altLang="en-US" sz="2800" b="1" baseline="-3000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26311" name="Group 7">
            <a:extLst>
              <a:ext uri="{FF2B5EF4-FFF2-40B4-BE49-F238E27FC236}">
                <a16:creationId xmlns:a16="http://schemas.microsoft.com/office/drawing/2014/main" id="{9D4C48F9-35C0-4450-AFD0-99216A6EE39C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060575"/>
            <a:ext cx="7967663" cy="1039813"/>
            <a:chOff x="0" y="0"/>
            <a:chExt cx="5019" cy="655"/>
          </a:xfrm>
        </p:grpSpPr>
        <p:graphicFrame>
          <p:nvGraphicFramePr>
            <p:cNvPr id="81929" name="Object 8">
              <a:extLst>
                <a:ext uri="{FF2B5EF4-FFF2-40B4-BE49-F238E27FC236}">
                  <a16:creationId xmlns:a16="http://schemas.microsoft.com/office/drawing/2014/main" id="{4217FE31-739D-4C04-A86B-32D1C9CBEC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2" y="0"/>
            <a:ext cx="3110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1" r:id="rId5" imgW="48768000" imgH="11582400" progId="">
                    <p:embed/>
                  </p:oleObj>
                </mc:Choice>
                <mc:Fallback>
                  <p:oleObj r:id="rId5" imgW="48768000" imgH="1158240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" y="0"/>
                          <a:ext cx="3110" cy="6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0" name="Rectangle 9">
              <a:extLst>
                <a:ext uri="{FF2B5EF4-FFF2-40B4-BE49-F238E27FC236}">
                  <a16:creationId xmlns:a16="http://schemas.microsoft.com/office/drawing/2014/main" id="{4ABFE928-8FDA-4B82-94C8-2209A8FEA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91"/>
              <a:ext cx="11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的分布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.</a:t>
              </a:r>
            </a:p>
          </p:txBody>
        </p:sp>
        <p:sp>
          <p:nvSpPr>
            <p:cNvPr id="81931" name="Rectangle 10">
              <a:extLst>
                <a:ext uri="{FF2B5EF4-FFF2-40B4-BE49-F238E27FC236}">
                  <a16:creationId xmlns:a16="http://schemas.microsoft.com/office/drawing/2014/main" id="{55EC0C28-7024-4BB1-9BD7-531C938C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6"/>
              <a:ext cx="13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统计量</a:t>
              </a:r>
            </a:p>
          </p:txBody>
        </p:sp>
      </p:grpSp>
      <p:sp>
        <p:nvSpPr>
          <p:cNvPr id="226315" name="Rectangle 11">
            <a:extLst>
              <a:ext uri="{FF2B5EF4-FFF2-40B4-BE49-F238E27FC236}">
                <a16:creationId xmlns:a16="http://schemas.microsoft.com/office/drawing/2014/main" id="{0E2CF00B-B4D7-4C83-9F05-675AC3241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429000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</a:p>
        </p:txBody>
      </p:sp>
      <p:graphicFrame>
        <p:nvGraphicFramePr>
          <p:cNvPr id="226316" name="Object 12">
            <a:extLst>
              <a:ext uri="{FF2B5EF4-FFF2-40B4-BE49-F238E27FC236}">
                <a16:creationId xmlns:a16="http://schemas.microsoft.com/office/drawing/2014/main" id="{8BC88614-7FEC-4947-9C8A-6A49CC8BFB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500438"/>
          <a:ext cx="2406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2" r:id="rId7" imgW="24993600" imgH="5791200" progId="">
                  <p:embed/>
                </p:oleObj>
              </mc:Choice>
              <mc:Fallback>
                <p:oleObj r:id="rId7" imgW="24993600" imgH="57912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24066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7" name="Object 13">
            <a:extLst>
              <a:ext uri="{FF2B5EF4-FFF2-40B4-BE49-F238E27FC236}">
                <a16:creationId xmlns:a16="http://schemas.microsoft.com/office/drawing/2014/main" id="{7E4E7B9A-CD0F-448A-B77F-3FA8E6442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75" y="3357563"/>
          <a:ext cx="22987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r:id="rId9" imgW="25908000" imgH="9753600" progId="">
                  <p:embed/>
                </p:oleObj>
              </mc:Choice>
              <mc:Fallback>
                <p:oleObj r:id="rId9" imgW="25908000" imgH="97536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357563"/>
                        <a:ext cx="22987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18" name="Object 14">
            <a:extLst>
              <a:ext uri="{FF2B5EF4-FFF2-40B4-BE49-F238E27FC236}">
                <a16:creationId xmlns:a16="http://schemas.microsoft.com/office/drawing/2014/main" id="{2A4E6B42-A40B-4748-BDD2-1BE074B6E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4292600"/>
          <a:ext cx="4141787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4" r:id="rId11" imgW="44500800" imgH="15544800" progId="">
                  <p:embed/>
                </p:oleObj>
              </mc:Choice>
              <mc:Fallback>
                <p:oleObj r:id="rId11" imgW="44500800" imgH="1554480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4141787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6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10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22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22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utoUpdateAnimBg="0"/>
      <p:bldP spid="22631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330" name="Object 2">
            <a:extLst>
              <a:ext uri="{FF2B5EF4-FFF2-40B4-BE49-F238E27FC236}">
                <a16:creationId xmlns:a16="http://schemas.microsoft.com/office/drawing/2014/main" id="{32085079-F622-400F-8C5B-6D9713BA4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588963"/>
          <a:ext cx="446722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r:id="rId3" imgW="42976800" imgH="15544800" progId="">
                  <p:embed/>
                </p:oleObj>
              </mc:Choice>
              <mc:Fallback>
                <p:oleObj r:id="rId3" imgW="42976800" imgH="15544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88963"/>
                        <a:ext cx="4467225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1" name="Object 3">
            <a:extLst>
              <a:ext uri="{FF2B5EF4-FFF2-40B4-BE49-F238E27FC236}">
                <a16:creationId xmlns:a16="http://schemas.microsoft.com/office/drawing/2014/main" id="{5045141C-93A5-44DE-9B7F-F78A81471D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389188"/>
          <a:ext cx="574198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r:id="rId5" imgW="46939200" imgH="11582400" progId="">
                  <p:embed/>
                </p:oleObj>
              </mc:Choice>
              <mc:Fallback>
                <p:oleObj r:id="rId5" imgW="46939200" imgH="115824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89188"/>
                        <a:ext cx="574198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2" name="Object 4">
            <a:extLst>
              <a:ext uri="{FF2B5EF4-FFF2-40B4-BE49-F238E27FC236}">
                <a16:creationId xmlns:a16="http://schemas.microsoft.com/office/drawing/2014/main" id="{1DCFA4AA-D268-4C19-A4C4-8BD1924F0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50" y="3644900"/>
          <a:ext cx="53625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8" r:id="rId7" imgW="45415200" imgH="11582400" progId="">
                  <p:embed/>
                </p:oleObj>
              </mc:Choice>
              <mc:Fallback>
                <p:oleObj r:id="rId7" imgW="45415200" imgH="115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3644900"/>
                        <a:ext cx="536257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3" name="Object 5">
            <a:extLst>
              <a:ext uri="{FF2B5EF4-FFF2-40B4-BE49-F238E27FC236}">
                <a16:creationId xmlns:a16="http://schemas.microsoft.com/office/drawing/2014/main" id="{6F53ADAA-2DC5-4D37-A8BB-353078363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4005263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r:id="rId9" imgW="6705600" imgH="3962400" progId="">
                  <p:embed/>
                </p:oleObj>
              </mc:Choice>
              <mc:Fallback>
                <p:oleObj r:id="rId9" imgW="6705600" imgH="3962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005263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4" name="Object 6">
            <a:extLst>
              <a:ext uri="{FF2B5EF4-FFF2-40B4-BE49-F238E27FC236}">
                <a16:creationId xmlns:a16="http://schemas.microsoft.com/office/drawing/2014/main" id="{018C03B0-1BBC-4037-A987-2C2AFB6288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4005263"/>
          <a:ext cx="15843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0" r:id="rId11" imgW="15849600" imgH="4876800" progId="">
                  <p:embed/>
                </p:oleObj>
              </mc:Choice>
              <mc:Fallback>
                <p:oleObj r:id="rId11" imgW="15849600" imgH="4876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005263"/>
                        <a:ext cx="15843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1000"/>
                                        <p:tgtEl>
                                          <p:spTgt spid="22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1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10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354" name="Group 2">
            <a:extLst>
              <a:ext uri="{FF2B5EF4-FFF2-40B4-BE49-F238E27FC236}">
                <a16:creationId xmlns:a16="http://schemas.microsoft.com/office/drawing/2014/main" id="{8207AA14-696E-4799-82CD-B56C43C2A50E}"/>
              </a:ext>
            </a:extLst>
          </p:cNvPr>
          <p:cNvGrpSpPr>
            <a:grpSpLocks/>
          </p:cNvGrpSpPr>
          <p:nvPr/>
        </p:nvGrpSpPr>
        <p:grpSpPr bwMode="auto">
          <a:xfrm>
            <a:off x="-323850" y="549275"/>
            <a:ext cx="10225088" cy="661988"/>
            <a:chOff x="0" y="0"/>
            <a:chExt cx="5760" cy="417"/>
          </a:xfrm>
        </p:grpSpPr>
        <p:sp>
          <p:nvSpPr>
            <p:cNvPr id="83988" name="Text Box 3">
              <a:extLst>
                <a:ext uri="{FF2B5EF4-FFF2-40B4-BE49-F238E27FC236}">
                  <a16:creationId xmlns:a16="http://schemas.microsoft.com/office/drawing/2014/main" id="{BF13F234-E390-43B6-B45E-4ECDF13A9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57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【</a:t>
              </a:r>
              <a:r>
                <a:rPr lang="zh-CN" altLang="en-US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例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】</a:t>
              </a: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设总体</a:t>
              </a:r>
            </a:p>
          </p:txBody>
        </p:sp>
        <p:graphicFrame>
          <p:nvGraphicFramePr>
            <p:cNvPr id="83989" name="Object 4">
              <a:extLst>
                <a:ext uri="{FF2B5EF4-FFF2-40B4-BE49-F238E27FC236}">
                  <a16:creationId xmlns:a16="http://schemas.microsoft.com/office/drawing/2014/main" id="{35F8C142-D6C8-4C51-A511-8313578AF3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0" y="90"/>
            <a:ext cx="113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3" r:id="rId3" imgW="18592800" imgH="4876800" progId="">
                    <p:embed/>
                  </p:oleObj>
                </mc:Choice>
                <mc:Fallback>
                  <p:oleObj r:id="rId3" imgW="18592800" imgH="48768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0" y="90"/>
                          <a:ext cx="113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990" name="Object 5">
              <a:extLst>
                <a:ext uri="{FF2B5EF4-FFF2-40B4-BE49-F238E27FC236}">
                  <a16:creationId xmlns:a16="http://schemas.microsoft.com/office/drawing/2014/main" id="{D1235E4A-79B2-461A-8500-3491973B94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62" y="90"/>
            <a:ext cx="108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4" r:id="rId5" imgW="17068800" imgH="5486400" progId="Equation.DSMT4">
                    <p:embed/>
                  </p:oleObj>
                </mc:Choice>
                <mc:Fallback>
                  <p:oleObj r:id="rId5" imgW="17068800" imgH="54864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90"/>
                          <a:ext cx="108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91" name="Text Box 6">
              <a:extLst>
                <a:ext uri="{FF2B5EF4-FFF2-40B4-BE49-F238E27FC236}">
                  <a16:creationId xmlns:a16="http://schemas.microsoft.com/office/drawing/2014/main" id="{D9EA6421-D28F-4A5C-A077-44E35FC7B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90"/>
              <a:ext cx="206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为总体</a:t>
              </a:r>
              <a:r>
                <a:rPr lang="zh-CN" altLang="en-US" sz="2800" b="1" i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 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</a:t>
              </a:r>
              <a:r>
                <a:rPr lang="en-US" altLang="zh-CN" sz="2800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</a:p>
          </p:txBody>
        </p:sp>
      </p:grpSp>
      <p:grpSp>
        <p:nvGrpSpPr>
          <p:cNvPr id="228359" name="Group 7">
            <a:extLst>
              <a:ext uri="{FF2B5EF4-FFF2-40B4-BE49-F238E27FC236}">
                <a16:creationId xmlns:a16="http://schemas.microsoft.com/office/drawing/2014/main" id="{077D04DC-8677-4075-922F-6A11C13BF398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268413"/>
            <a:ext cx="8456612" cy="611187"/>
            <a:chOff x="0" y="0"/>
            <a:chExt cx="5327" cy="385"/>
          </a:xfrm>
        </p:grpSpPr>
        <p:graphicFrame>
          <p:nvGraphicFramePr>
            <p:cNvPr id="83986" name="Object 8">
              <a:extLst>
                <a:ext uri="{FF2B5EF4-FFF2-40B4-BE49-F238E27FC236}">
                  <a16:creationId xmlns:a16="http://schemas.microsoft.com/office/drawing/2014/main" id="{DEBB4893-71EC-4C3D-A5F8-DBD96ABF8E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3500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5" r:id="rId7" imgW="62484000" imgH="5791200" progId="">
                    <p:embed/>
                  </p:oleObj>
                </mc:Choice>
                <mc:Fallback>
                  <p:oleObj r:id="rId7" imgW="62484000" imgH="5791200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500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7" name="Text Box 9">
              <a:extLst>
                <a:ext uri="{FF2B5EF4-FFF2-40B4-BE49-F238E27FC236}">
                  <a16:creationId xmlns:a16="http://schemas.microsoft.com/office/drawing/2014/main" id="{722F784F-A87A-4F19-BCFE-500CB1A9E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" y="46"/>
              <a:ext cx="17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>
                  <a:latin typeface="Times New Roman" panose="02020603050405020304" pitchFamily="18" charset="0"/>
                  <a:ea typeface="楷体_GB2312" panose="02010609030101010101" pitchFamily="49" charset="-122"/>
                </a:rPr>
                <a:t>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试确定常数 </a:t>
              </a:r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c 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使</a:t>
              </a:r>
            </a:p>
          </p:txBody>
        </p:sp>
      </p:grpSp>
      <p:sp>
        <p:nvSpPr>
          <p:cNvPr id="228362" name="Text Box 10">
            <a:extLst>
              <a:ext uri="{FF2B5EF4-FFF2-40B4-BE49-F238E27FC236}">
                <a16:creationId xmlns:a16="http://schemas.microsoft.com/office/drawing/2014/main" id="{8E3107F7-3F4C-46B3-A389-30B058234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708275"/>
            <a:ext cx="1000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</a:p>
        </p:txBody>
      </p:sp>
      <p:graphicFrame>
        <p:nvGraphicFramePr>
          <p:cNvPr id="228363" name="Object 11">
            <a:extLst>
              <a:ext uri="{FF2B5EF4-FFF2-40B4-BE49-F238E27FC236}">
                <a16:creationId xmlns:a16="http://schemas.microsoft.com/office/drawing/2014/main" id="{115F712E-4D02-4EBD-AA67-956B4BDD1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708275"/>
          <a:ext cx="33464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6" r:id="rId9" imgW="42367200" imgH="5486400" progId="">
                  <p:embed/>
                </p:oleObj>
              </mc:Choice>
              <mc:Fallback>
                <p:oleObj r:id="rId9" imgW="42367200" imgH="54864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08275"/>
                        <a:ext cx="334645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4" name="Object 12">
            <a:extLst>
              <a:ext uri="{FF2B5EF4-FFF2-40B4-BE49-F238E27FC236}">
                <a16:creationId xmlns:a16="http://schemas.microsoft.com/office/drawing/2014/main" id="{85543DCE-E6F7-4F58-9F7B-DDF2ABFB9C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3284538"/>
          <a:ext cx="34290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7" r:id="rId11" imgW="44805600" imgH="10363200" progId="">
                  <p:embed/>
                </p:oleObj>
              </mc:Choice>
              <mc:Fallback>
                <p:oleObj r:id="rId11" imgW="44805600" imgH="103632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284538"/>
                        <a:ext cx="3429000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5" name="Object 13">
            <a:extLst>
              <a:ext uri="{FF2B5EF4-FFF2-40B4-BE49-F238E27FC236}">
                <a16:creationId xmlns:a16="http://schemas.microsoft.com/office/drawing/2014/main" id="{4B09FC2B-3A0F-4C08-9BBF-718677A1BA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221163"/>
          <a:ext cx="5329237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r:id="rId13" imgW="75590400" imgH="11887200" progId="">
                  <p:embed/>
                </p:oleObj>
              </mc:Choice>
              <mc:Fallback>
                <p:oleObj r:id="rId13" imgW="75590400" imgH="118872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21163"/>
                        <a:ext cx="5329237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6" name="Text Box 14">
            <a:extLst>
              <a:ext uri="{FF2B5EF4-FFF2-40B4-BE49-F238E27FC236}">
                <a16:creationId xmlns:a16="http://schemas.microsoft.com/office/drawing/2014/main" id="{BA25A241-6A74-4502-8E4C-356A881D8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9262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故</a:t>
            </a:r>
          </a:p>
        </p:txBody>
      </p:sp>
      <p:sp>
        <p:nvSpPr>
          <p:cNvPr id="228367" name="Text Box 15">
            <a:extLst>
              <a:ext uri="{FF2B5EF4-FFF2-40B4-BE49-F238E27FC236}">
                <a16:creationId xmlns:a16="http://schemas.microsoft.com/office/drawing/2014/main" id="{8204EF19-E934-47A8-9E05-3857B9AEC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516563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因此</a:t>
            </a:r>
          </a:p>
        </p:txBody>
      </p:sp>
      <p:graphicFrame>
        <p:nvGraphicFramePr>
          <p:cNvPr id="228368" name="Object 16">
            <a:extLst>
              <a:ext uri="{FF2B5EF4-FFF2-40B4-BE49-F238E27FC236}">
                <a16:creationId xmlns:a16="http://schemas.microsoft.com/office/drawing/2014/main" id="{8F481279-193A-45F9-A894-B1C772E3C8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5589588"/>
          <a:ext cx="15367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9" r:id="rId15" imgW="13411200" imgH="4876800" progId="Equation.DSMT4">
                  <p:embed/>
                </p:oleObj>
              </mc:Choice>
              <mc:Fallback>
                <p:oleObj r:id="rId15" imgW="13411200" imgH="4876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589588"/>
                        <a:ext cx="15367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9" name="Object 17">
            <a:extLst>
              <a:ext uri="{FF2B5EF4-FFF2-40B4-BE49-F238E27FC236}">
                <a16:creationId xmlns:a16="http://schemas.microsoft.com/office/drawing/2014/main" id="{7D3B9DFA-97BF-4E8F-838C-9C6442EDF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4365625"/>
          <a:ext cx="18002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0" r:id="rId17" imgW="24384000" imgH="9753600" progId="">
                  <p:embed/>
                </p:oleObj>
              </mc:Choice>
              <mc:Fallback>
                <p:oleObj r:id="rId17" imgW="24384000" imgH="975360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365625"/>
                        <a:ext cx="18002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8370" name="Group 18">
            <a:extLst>
              <a:ext uri="{FF2B5EF4-FFF2-40B4-BE49-F238E27FC236}">
                <a16:creationId xmlns:a16="http://schemas.microsoft.com/office/drawing/2014/main" id="{B5F738FB-F293-4498-9E2F-91BB90F82CA0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060575"/>
            <a:ext cx="2949575" cy="519113"/>
            <a:chOff x="0" y="0"/>
            <a:chExt cx="1858" cy="327"/>
          </a:xfrm>
        </p:grpSpPr>
        <p:graphicFrame>
          <p:nvGraphicFramePr>
            <p:cNvPr id="83983" name="Object 19">
              <a:extLst>
                <a:ext uri="{FF2B5EF4-FFF2-40B4-BE49-F238E27FC236}">
                  <a16:creationId xmlns:a16="http://schemas.microsoft.com/office/drawing/2014/main" id="{78804668-43A6-447D-8E36-050EA70AD7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7" y="0"/>
            <a:ext cx="227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11" r:id="rId19" imgW="4876800" imgH="5486400" progId="">
                    <p:embed/>
                  </p:oleObj>
                </mc:Choice>
                <mc:Fallback>
                  <p:oleObj r:id="rId19" imgW="4876800" imgH="5486400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7" y="0"/>
                          <a:ext cx="227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984" name="Text Box 20">
              <a:extLst>
                <a:ext uri="{FF2B5EF4-FFF2-40B4-BE49-F238E27FC236}">
                  <a16:creationId xmlns:a16="http://schemas.microsoft.com/office/drawing/2014/main" id="{954C3145-BE23-4AF5-8D6E-1C53AB26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" y="0"/>
              <a:ext cx="6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分布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.</a:t>
              </a:r>
            </a:p>
          </p:txBody>
        </p:sp>
        <p:sp>
          <p:nvSpPr>
            <p:cNvPr id="83985" name="Rectangle 21">
              <a:extLst>
                <a:ext uri="{FF2B5EF4-FFF2-40B4-BE49-F238E27FC236}">
                  <a16:creationId xmlns:a16="http://schemas.microsoft.com/office/drawing/2014/main" id="{AE6CC883-4C31-40FD-B587-7438E3A91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c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服从</a:t>
              </a:r>
            </a:p>
          </p:txBody>
        </p:sp>
      </p:grpSp>
      <p:graphicFrame>
        <p:nvGraphicFramePr>
          <p:cNvPr id="228374" name="Object 22">
            <a:extLst>
              <a:ext uri="{FF2B5EF4-FFF2-40B4-BE49-F238E27FC236}">
                <a16:creationId xmlns:a16="http://schemas.microsoft.com/office/drawing/2014/main" id="{292C1921-3529-4A23-B0A5-7393F9085D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2636838"/>
          <a:ext cx="293846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2" r:id="rId21" imgW="37185600" imgH="5486400" progId="">
                  <p:embed/>
                </p:oleObj>
              </mc:Choice>
              <mc:Fallback>
                <p:oleObj r:id="rId21" imgW="37185600" imgH="5486400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636838"/>
                        <a:ext cx="2938462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5" name="Object 23">
            <a:extLst>
              <a:ext uri="{FF2B5EF4-FFF2-40B4-BE49-F238E27FC236}">
                <a16:creationId xmlns:a16="http://schemas.microsoft.com/office/drawing/2014/main" id="{624F5D91-5284-4D81-A782-86D4CB489F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" y="3284538"/>
          <a:ext cx="35226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3" r:id="rId23" imgW="46024800" imgH="10363200" progId="">
                  <p:embed/>
                </p:oleObj>
              </mc:Choice>
              <mc:Fallback>
                <p:oleObj r:id="rId23" imgW="46024800" imgH="10363200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3284538"/>
                        <a:ext cx="3522663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10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1000"/>
                                        <p:tgtEl>
                                          <p:spTgt spid="22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22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9" dur="10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8" dur="10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2" dur="10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2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2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2" grpId="0" autoUpdateAnimBg="0"/>
      <p:bldP spid="228366" grpId="0" autoUpdateAnimBg="0"/>
      <p:bldP spid="22836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>
            <a:extLst>
              <a:ext uri="{FF2B5EF4-FFF2-40B4-BE49-F238E27FC236}">
                <a16:creationId xmlns:a16="http://schemas.microsoft.com/office/drawing/2014/main" id="{DFE37D5E-F967-4A03-9037-ACDF8014157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6627" name="Group 13">
            <a:extLst>
              <a:ext uri="{FF2B5EF4-FFF2-40B4-BE49-F238E27FC236}">
                <a16:creationId xmlns:a16="http://schemas.microsoft.com/office/drawing/2014/main" id="{60061A93-3098-4A93-B6E4-B148659CC547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693863"/>
            <a:ext cx="6337300" cy="555625"/>
            <a:chOff x="158" y="1071"/>
            <a:chExt cx="3992" cy="350"/>
          </a:xfrm>
        </p:grpSpPr>
        <p:graphicFrame>
          <p:nvGraphicFramePr>
            <p:cNvPr id="26633" name="Object 9">
              <a:extLst>
                <a:ext uri="{FF2B5EF4-FFF2-40B4-BE49-F238E27FC236}">
                  <a16:creationId xmlns:a16="http://schemas.microsoft.com/office/drawing/2014/main" id="{A57460D1-D8F6-4F8D-89FA-B487C8FBC1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3" y="1071"/>
            <a:ext cx="1224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8" name="公式" r:id="rId3" imgW="27736800" imgH="7924800" progId="">
                    <p:embed/>
                  </p:oleObj>
                </mc:Choice>
                <mc:Fallback>
                  <p:oleObj name="公式" r:id="rId3" imgW="27736800" imgH="7924800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1071"/>
                          <a:ext cx="1224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4" name="Rectangle 5">
              <a:extLst>
                <a:ext uri="{FF2B5EF4-FFF2-40B4-BE49-F238E27FC236}">
                  <a16:creationId xmlns:a16="http://schemas.microsoft.com/office/drawing/2014/main" id="{49ECC605-E641-4E1D-B188-B6124BB67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071"/>
              <a:ext cx="399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400" b="1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其中                           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是</a:t>
              </a:r>
              <a:r>
                <a:rPr lang="en-US" altLang="zh-CN" sz="2400" b="1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G</a:t>
              </a:r>
              <a:r>
                <a:rPr lang="zh-CN" alt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函数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28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	</a:t>
              </a:r>
            </a:p>
          </p:txBody>
        </p:sp>
      </p:grpSp>
      <p:sp>
        <p:nvSpPr>
          <p:cNvPr id="26628" name="Text Box 7">
            <a:extLst>
              <a:ext uri="{FF2B5EF4-FFF2-40B4-BE49-F238E27FC236}">
                <a16:creationId xmlns:a16="http://schemas.microsoft.com/office/drawing/2014/main" id="{397D1FC9-9D1C-4B7A-B7A7-117A776D0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327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</a:rPr>
              <a:t>1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</a:p>
        </p:txBody>
      </p:sp>
      <p:graphicFrame>
        <p:nvGraphicFramePr>
          <p:cNvPr id="26629" name="Object 11">
            <a:extLst>
              <a:ext uri="{FF2B5EF4-FFF2-40B4-BE49-F238E27FC236}">
                <a16:creationId xmlns:a16="http://schemas.microsoft.com/office/drawing/2014/main" id="{679795AF-C2CF-4C5B-9CE6-61FBBCA1EBF1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5288" y="2292350"/>
          <a:ext cx="46085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公式" r:id="rId5" imgW="52425600" imgH="10972800" progId="">
                  <p:embed/>
                </p:oleObj>
              </mc:Choice>
              <mc:Fallback>
                <p:oleObj name="公式" r:id="rId5" imgW="52425600" imgH="10972800" progId="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292350"/>
                        <a:ext cx="460851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14">
            <a:extLst>
              <a:ext uri="{FF2B5EF4-FFF2-40B4-BE49-F238E27FC236}">
                <a16:creationId xmlns:a16="http://schemas.microsoft.com/office/drawing/2014/main" id="{7682853E-FBA6-4D85-874B-13F45CA0A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967163"/>
          <a:ext cx="5256212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公式" r:id="rId7" imgW="68275200" imgH="20116800" progId="">
                  <p:embed/>
                </p:oleObj>
              </mc:Choice>
              <mc:Fallback>
                <p:oleObj name="公式" r:id="rId7" imgW="68275200" imgH="2011680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67163"/>
                        <a:ext cx="5256212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标题 9">
            <a:extLst>
              <a:ext uri="{FF2B5EF4-FFF2-40B4-BE49-F238E27FC236}">
                <a16:creationId xmlns:a16="http://schemas.microsoft.com/office/drawing/2014/main" id="{DC02A17A-61EA-4803-AEF5-4206EC653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7171CE7-10F1-4044-8F83-0D6C1CB0F5E1}"/>
              </a:ext>
            </a:extLst>
          </p:cNvPr>
          <p:cNvSpPr txBox="1">
            <a:spLocks noChangeArrowheads="1"/>
          </p:cNvSpPr>
          <p:nvPr/>
        </p:nvSpPr>
        <p:spPr>
          <a:xfrm>
            <a:off x="611188" y="858838"/>
            <a:ext cx="5472112" cy="6953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solidFill>
                  <a:schemeClr val="hlink"/>
                </a:solidFill>
                <a:latin typeface="等线 Light"/>
                <a:ea typeface="等线 Light"/>
                <a:cs typeface="等线 Light"/>
                <a:sym typeface="等线 Light"/>
              </a:rPr>
              <a:t>        </a:t>
            </a:r>
            <a:r>
              <a:rPr lang="en-US" altLang="zh-CN" sz="3200" b="1" kern="0" dirty="0">
                <a:solidFill>
                  <a:schemeClr val="hlink"/>
                </a:solidFill>
                <a:latin typeface="等线 Light"/>
                <a:ea typeface="等线 Light"/>
                <a:cs typeface="等线 Light"/>
                <a:sym typeface="等线 Light"/>
              </a:rPr>
              <a:t>1.  </a:t>
            </a:r>
            <a:r>
              <a:rPr lang="en-US" altLang="zh-CN" sz="3200" b="1" kern="0" dirty="0">
                <a:solidFill>
                  <a:schemeClr val="hlink"/>
                </a:solidFill>
                <a:latin typeface="Symbol" panose="05050102010706020507" pitchFamily="18" charset="2"/>
                <a:ea typeface="等线 Light"/>
                <a:cs typeface="等线 Light"/>
                <a:sym typeface="等线 Light"/>
              </a:rPr>
              <a:t>G</a:t>
            </a:r>
            <a:r>
              <a:rPr lang="zh-CN" altLang="en-US" sz="3200" b="1" kern="0" dirty="0">
                <a:solidFill>
                  <a:schemeClr val="hlink"/>
                </a:solidFill>
                <a:latin typeface="等线 Light"/>
                <a:ea typeface="等线 Light"/>
                <a:cs typeface="等线 Light"/>
                <a:sym typeface="等线 Light"/>
              </a:rPr>
              <a:t>分布和</a:t>
            </a:r>
            <a:r>
              <a:rPr lang="en-US" altLang="zh-CN" sz="3200" b="1" kern="0" dirty="0">
                <a:solidFill>
                  <a:schemeClr val="hlink"/>
                </a:solidFill>
                <a:latin typeface="Symbol" panose="05050102010706020507" pitchFamily="18" charset="2"/>
                <a:ea typeface="等线 Light"/>
                <a:cs typeface="等线 Light"/>
                <a:sym typeface="等线 Light"/>
              </a:rPr>
              <a:t>c</a:t>
            </a:r>
            <a:r>
              <a:rPr lang="en-US" altLang="zh-CN" sz="3200" b="1" kern="0" baseline="30000" dirty="0">
                <a:solidFill>
                  <a:schemeClr val="hlink"/>
                </a:solidFill>
                <a:latin typeface="Times New Roman" panose="02020603050405020304" pitchFamily="18" charset="0"/>
                <a:ea typeface="等线 Light"/>
                <a:cs typeface="等线 Light"/>
                <a:sym typeface="等线 Light"/>
              </a:rPr>
              <a:t>2</a:t>
            </a:r>
            <a:r>
              <a:rPr lang="zh-CN" altLang="en-US" sz="3200" b="1" kern="0" dirty="0">
                <a:solidFill>
                  <a:schemeClr val="hlink"/>
                </a:solidFill>
                <a:latin typeface="等线 Light"/>
                <a:ea typeface="等线 Light"/>
                <a:cs typeface="等线 Light"/>
                <a:sym typeface="等线 Light"/>
              </a:rPr>
              <a:t>分布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FD216C7-9C33-4EF4-ADC7-562F1824A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5E72079-2423-4DA9-BE63-69B5789F6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0198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6" name="Rectangle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D4952F9-A259-419E-B425-54CD8484A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60198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01" name="Text Box 5">
            <a:extLst>
              <a:ext uri="{FF2B5EF4-FFF2-40B4-BE49-F238E27FC236}">
                <a16:creationId xmlns:a16="http://schemas.microsoft.com/office/drawing/2014/main" id="{4D9A51F1-423E-4D31-8581-B0CAFC5A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00213"/>
            <a:ext cx="676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的概率不小于</a:t>
            </a:r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90%,</a:t>
            </a:r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则样本容量至少取多少</a:t>
            </a:r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?</a:t>
            </a:r>
          </a:p>
        </p:txBody>
      </p:sp>
      <p:grpSp>
        <p:nvGrpSpPr>
          <p:cNvPr id="234502" name="Group 6">
            <a:extLst>
              <a:ext uri="{FF2B5EF4-FFF2-40B4-BE49-F238E27FC236}">
                <a16:creationId xmlns:a16="http://schemas.microsoft.com/office/drawing/2014/main" id="{2BB20656-CF5B-4E23-975B-BBABCD2170D4}"/>
              </a:ext>
            </a:extLst>
          </p:cNvPr>
          <p:cNvGrpSpPr>
            <a:grpSpLocks/>
          </p:cNvGrpSpPr>
          <p:nvPr/>
        </p:nvGrpSpPr>
        <p:grpSpPr bwMode="auto">
          <a:xfrm>
            <a:off x="-254000" y="908050"/>
            <a:ext cx="9218613" cy="584200"/>
            <a:chOff x="-292" y="0"/>
            <a:chExt cx="5340" cy="368"/>
          </a:xfrm>
        </p:grpSpPr>
        <p:sp>
          <p:nvSpPr>
            <p:cNvPr id="85005" name="Text Box 7">
              <a:extLst>
                <a:ext uri="{FF2B5EF4-FFF2-40B4-BE49-F238E27FC236}">
                  <a16:creationId xmlns:a16="http://schemas.microsoft.com/office/drawing/2014/main" id="{DA826B54-60CE-4840-A9CE-937D695EA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2" y="0"/>
              <a:ext cx="110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【</a:t>
              </a:r>
              <a:r>
                <a:rPr lang="zh-CN" altLang="en-US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例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】</a:t>
              </a: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设</a:t>
              </a:r>
            </a:p>
          </p:txBody>
        </p:sp>
        <p:graphicFrame>
          <p:nvGraphicFramePr>
            <p:cNvPr id="85006" name="Object 8">
              <a:extLst>
                <a:ext uri="{FF2B5EF4-FFF2-40B4-BE49-F238E27FC236}">
                  <a16:creationId xmlns:a16="http://schemas.microsoft.com/office/drawing/2014/main" id="{54F9C9A8-9FC2-45CE-A3A0-C789D23952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52"/>
            <a:ext cx="136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14" r:id="rId3" imgW="25298400" imgH="4876800" progId="Equation.DSMT4">
                    <p:embed/>
                  </p:oleObj>
                </mc:Choice>
                <mc:Fallback>
                  <p:oleObj r:id="rId3" imgW="25298400" imgH="4876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52"/>
                          <a:ext cx="136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07" name="Text Box 9">
              <a:extLst>
                <a:ext uri="{FF2B5EF4-FFF2-40B4-BE49-F238E27FC236}">
                  <a16:creationId xmlns:a16="http://schemas.microsoft.com/office/drawing/2014/main" id="{F896E3D2-07F5-4B5C-BFD1-ABA66F6EB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2" y="0"/>
              <a:ext cx="29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为使样本均值大于</a:t>
              </a:r>
              <a:r>
                <a:rPr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70</a:t>
              </a:r>
              <a:r>
                <a:rPr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的概率</a:t>
              </a:r>
            </a:p>
          </p:txBody>
        </p:sp>
      </p:grpSp>
      <p:sp>
        <p:nvSpPr>
          <p:cNvPr id="234506" name="Text Box 10">
            <a:extLst>
              <a:ext uri="{FF2B5EF4-FFF2-40B4-BE49-F238E27FC236}">
                <a16:creationId xmlns:a16="http://schemas.microsoft.com/office/drawing/2014/main" id="{8F486BF1-4C16-4671-AA0F-193D2FB4E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565400"/>
            <a:ext cx="40401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设样本容量为 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,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</a:p>
        </p:txBody>
      </p:sp>
      <p:graphicFrame>
        <p:nvGraphicFramePr>
          <p:cNvPr id="234507" name="Object 11">
            <a:extLst>
              <a:ext uri="{FF2B5EF4-FFF2-40B4-BE49-F238E27FC236}">
                <a16:creationId xmlns:a16="http://schemas.microsoft.com/office/drawing/2014/main" id="{82EE81AE-B31A-4185-A82E-A95CFAD92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492375"/>
          <a:ext cx="23050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5" r:id="rId5" imgW="60960000" imgH="22555200" progId="Equation.DSMT4">
                  <p:embed/>
                </p:oleObj>
              </mc:Choice>
              <mc:Fallback>
                <p:oleObj r:id="rId5" imgW="60960000" imgH="22555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92375"/>
                        <a:ext cx="23050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8" name="Object 12">
            <a:extLst>
              <a:ext uri="{FF2B5EF4-FFF2-40B4-BE49-F238E27FC236}">
                <a16:creationId xmlns:a16="http://schemas.microsoft.com/office/drawing/2014/main" id="{39CE11EA-4E00-4850-B2A0-8754837CF3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500438"/>
          <a:ext cx="155257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6" r:id="rId7" imgW="17373600" imgH="5791200" progId="">
                  <p:embed/>
                </p:oleObj>
              </mc:Choice>
              <mc:Fallback>
                <p:oleObj r:id="rId7" imgW="17373600" imgH="57912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00438"/>
                        <a:ext cx="155257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9" name="Object 13">
            <a:extLst>
              <a:ext uri="{FF2B5EF4-FFF2-40B4-BE49-F238E27FC236}">
                <a16:creationId xmlns:a16="http://schemas.microsoft.com/office/drawing/2014/main" id="{C9D79D6F-BB41-4F3E-8E61-8535440DBD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221163"/>
          <a:ext cx="2232025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7" r:id="rId9" imgW="27127200" imgH="20726400" progId="">
                  <p:embed/>
                </p:oleObj>
              </mc:Choice>
              <mc:Fallback>
                <p:oleObj r:id="rId9" imgW="27127200" imgH="207264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221163"/>
                        <a:ext cx="2232025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0" name="Object 14">
            <a:extLst>
              <a:ext uri="{FF2B5EF4-FFF2-40B4-BE49-F238E27FC236}">
                <a16:creationId xmlns:a16="http://schemas.microsoft.com/office/drawing/2014/main" id="{5A232962-2DCB-41EB-A3F0-303FD96B4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3500438"/>
          <a:ext cx="23050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r:id="rId11" imgW="25298400" imgH="5791200" progId="">
                  <p:embed/>
                </p:oleObj>
              </mc:Choice>
              <mc:Fallback>
                <p:oleObj r:id="rId11" imgW="25298400" imgH="5791200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500438"/>
                        <a:ext cx="23050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1" name="Object 15">
            <a:extLst>
              <a:ext uri="{FF2B5EF4-FFF2-40B4-BE49-F238E27FC236}">
                <a16:creationId xmlns:a16="http://schemas.microsoft.com/office/drawing/2014/main" id="{3692C212-FF06-4EE4-AD3B-49712A8D78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4797425"/>
          <a:ext cx="18002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r:id="rId13" imgW="18592800" imgH="5791200" progId="">
                  <p:embed/>
                </p:oleObj>
              </mc:Choice>
              <mc:Fallback>
                <p:oleObj r:id="rId13" imgW="18592800" imgH="579120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97425"/>
                        <a:ext cx="18002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1000"/>
                                        <p:tgtEl>
                                          <p:spTgt spid="23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3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23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3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1000"/>
                                        <p:tgtEl>
                                          <p:spTgt spid="23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1" grpId="0" autoUpdateAnimBg="0"/>
      <p:bldP spid="23450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22" name="Group 2">
            <a:extLst>
              <a:ext uri="{FF2B5EF4-FFF2-40B4-BE49-F238E27FC236}">
                <a16:creationId xmlns:a16="http://schemas.microsoft.com/office/drawing/2014/main" id="{A125FC68-3632-4576-99A4-2E5B40A54657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125538"/>
            <a:ext cx="3311525" cy="606425"/>
            <a:chOff x="0" y="0"/>
            <a:chExt cx="2086" cy="382"/>
          </a:xfrm>
        </p:grpSpPr>
        <p:sp>
          <p:nvSpPr>
            <p:cNvPr id="86025" name="Text Box 3">
              <a:extLst>
                <a:ext uri="{FF2B5EF4-FFF2-40B4-BE49-F238E27FC236}">
                  <a16:creationId xmlns:a16="http://schemas.microsoft.com/office/drawing/2014/main" id="{78A1CA91-C168-4E49-A585-53008A689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0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令</a:t>
              </a:r>
            </a:p>
          </p:txBody>
        </p:sp>
        <p:graphicFrame>
          <p:nvGraphicFramePr>
            <p:cNvPr id="86026" name="Object 4">
              <a:extLst>
                <a:ext uri="{FF2B5EF4-FFF2-40B4-BE49-F238E27FC236}">
                  <a16:creationId xmlns:a16="http://schemas.microsoft.com/office/drawing/2014/main" id="{4ADE14AF-B005-4FAB-A656-5B3866B2DD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" y="0"/>
            <a:ext cx="1587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1" r:id="rId3" imgW="24079200" imgH="5791200" progId="">
                    <p:embed/>
                  </p:oleObj>
                </mc:Choice>
                <mc:Fallback>
                  <p:oleObj r:id="rId3" imgW="24079200" imgH="57912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" y="0"/>
                          <a:ext cx="1587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525" name="Text Box 5">
            <a:extLst>
              <a:ext uri="{FF2B5EF4-FFF2-40B4-BE49-F238E27FC236}">
                <a16:creationId xmlns:a16="http://schemas.microsoft.com/office/drawing/2014/main" id="{0865D7FF-1598-4504-8A56-0EE6D1611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309813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得</a:t>
            </a:r>
          </a:p>
        </p:txBody>
      </p:sp>
      <p:graphicFrame>
        <p:nvGraphicFramePr>
          <p:cNvPr id="235526" name="Object 6">
            <a:extLst>
              <a:ext uri="{FF2B5EF4-FFF2-40B4-BE49-F238E27FC236}">
                <a16:creationId xmlns:a16="http://schemas.microsoft.com/office/drawing/2014/main" id="{951BDE54-E64E-465B-8923-02012ED96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2273300"/>
          <a:ext cx="22320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2" r:id="rId5" imgW="20726400" imgH="5486400" progId="">
                  <p:embed/>
                </p:oleObj>
              </mc:Choice>
              <mc:Fallback>
                <p:oleObj r:id="rId5" imgW="20726400" imgH="54864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273300"/>
                        <a:ext cx="22320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27" name="Text Box 7">
            <a:extLst>
              <a:ext uri="{FF2B5EF4-FFF2-40B4-BE49-F238E27FC236}">
                <a16:creationId xmlns:a16="http://schemas.microsoft.com/office/drawing/2014/main" id="{C5A92EBE-BFF9-430B-B9E2-FF070475B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53377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即</a:t>
            </a:r>
          </a:p>
        </p:txBody>
      </p:sp>
      <p:graphicFrame>
        <p:nvGraphicFramePr>
          <p:cNvPr id="235528" name="Object 8">
            <a:extLst>
              <a:ext uri="{FF2B5EF4-FFF2-40B4-BE49-F238E27FC236}">
                <a16:creationId xmlns:a16="http://schemas.microsoft.com/office/drawing/2014/main" id="{F65AABE8-405D-45A8-9F81-303A4B03E6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3500438"/>
          <a:ext cx="2232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3" r:id="rId7" imgW="18897600" imgH="4267200" progId="">
                  <p:embed/>
                </p:oleObj>
              </mc:Choice>
              <mc:Fallback>
                <p:oleObj r:id="rId7" imgW="18897600" imgH="4267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500438"/>
                        <a:ext cx="22320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29" name="Text Box 9">
            <a:extLst>
              <a:ext uri="{FF2B5EF4-FFF2-40B4-BE49-F238E27FC236}">
                <a16:creationId xmlns:a16="http://schemas.microsoft.com/office/drawing/2014/main" id="{2F81C2C1-912B-4C12-9C74-57A33665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529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所以至少取</a:t>
            </a:r>
          </a:p>
        </p:txBody>
      </p:sp>
      <p:graphicFrame>
        <p:nvGraphicFramePr>
          <p:cNvPr id="235530" name="Object 10">
            <a:extLst>
              <a:ext uri="{FF2B5EF4-FFF2-40B4-BE49-F238E27FC236}">
                <a16:creationId xmlns:a16="http://schemas.microsoft.com/office/drawing/2014/main" id="{69EE5D2E-45C8-4859-B4DE-3870615D23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4638675"/>
          <a:ext cx="12969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" r:id="rId9" imgW="10668000" imgH="4267200" progId="">
                  <p:embed/>
                </p:oleObj>
              </mc:Choice>
              <mc:Fallback>
                <p:oleObj r:id="rId9" imgW="10668000" imgH="42672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638675"/>
                        <a:ext cx="129698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23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3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3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5" grpId="0" autoUpdateAnimBg="0"/>
      <p:bldP spid="235527" grpId="0" autoUpdateAnimBg="0"/>
      <p:bldP spid="235529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46" name="Group 2">
            <a:extLst>
              <a:ext uri="{FF2B5EF4-FFF2-40B4-BE49-F238E27FC236}">
                <a16:creationId xmlns:a16="http://schemas.microsoft.com/office/drawing/2014/main" id="{FE7198D4-F5A9-4922-B933-E188D83FFBCE}"/>
              </a:ext>
            </a:extLst>
          </p:cNvPr>
          <p:cNvGrpSpPr>
            <a:grpSpLocks/>
          </p:cNvGrpSpPr>
          <p:nvPr/>
        </p:nvGrpSpPr>
        <p:grpSpPr bwMode="auto">
          <a:xfrm>
            <a:off x="98425" y="739775"/>
            <a:ext cx="8174038" cy="584200"/>
            <a:chOff x="0" y="0"/>
            <a:chExt cx="5149" cy="368"/>
          </a:xfrm>
        </p:grpSpPr>
        <p:sp>
          <p:nvSpPr>
            <p:cNvPr id="87052" name="Text Box 3">
              <a:extLst>
                <a:ext uri="{FF2B5EF4-FFF2-40B4-BE49-F238E27FC236}">
                  <a16:creationId xmlns:a16="http://schemas.microsoft.com/office/drawing/2014/main" id="{65C472E3-8E21-4E71-83E8-B7DDC922D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07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【</a:t>
              </a:r>
              <a:r>
                <a:rPr lang="zh-CN" altLang="en-US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例</a:t>
              </a:r>
              <a:r>
                <a:rPr lang="en-US" altLang="zh-CN" sz="3200" b="1">
                  <a:solidFill>
                    <a:srgbClr val="0000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】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 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从正态总体</a:t>
              </a:r>
            </a:p>
          </p:txBody>
        </p:sp>
        <p:graphicFrame>
          <p:nvGraphicFramePr>
            <p:cNvPr id="87053" name="Object 4">
              <a:extLst>
                <a:ext uri="{FF2B5EF4-FFF2-40B4-BE49-F238E27FC236}">
                  <a16:creationId xmlns:a16="http://schemas.microsoft.com/office/drawing/2014/main" id="{44A2B5D4-9744-404F-A4DA-DAAE41CF01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5" y="32"/>
            <a:ext cx="131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1" r:id="rId3" imgW="22250400" imgH="5486400" progId="">
                    <p:embed/>
                  </p:oleObj>
                </mc:Choice>
                <mc:Fallback>
                  <p:oleObj r:id="rId3" imgW="22250400" imgH="54864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5" y="32"/>
                          <a:ext cx="1315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4" name="Text Box 5">
              <a:extLst>
                <a:ext uri="{FF2B5EF4-FFF2-40B4-BE49-F238E27FC236}">
                  <a16:creationId xmlns:a16="http://schemas.microsoft.com/office/drawing/2014/main" id="{9221A24B-75DF-4C88-A4FB-F054778C4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0"/>
              <a:ext cx="17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中，抽取了 </a:t>
              </a:r>
            </a:p>
          </p:txBody>
        </p:sp>
      </p:grpSp>
      <p:grpSp>
        <p:nvGrpSpPr>
          <p:cNvPr id="236550" name="Group 6">
            <a:extLst>
              <a:ext uri="{FF2B5EF4-FFF2-40B4-BE49-F238E27FC236}">
                <a16:creationId xmlns:a16="http://schemas.microsoft.com/office/drawing/2014/main" id="{055A0D2A-9C49-4A98-A3B9-E76A7A3CAE7E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538288"/>
            <a:ext cx="4105275" cy="525462"/>
            <a:chOff x="0" y="0"/>
            <a:chExt cx="2586" cy="331"/>
          </a:xfrm>
        </p:grpSpPr>
        <p:sp>
          <p:nvSpPr>
            <p:cNvPr id="87050" name="Text Box 7">
              <a:extLst>
                <a:ext uri="{FF2B5EF4-FFF2-40B4-BE49-F238E27FC236}">
                  <a16:creationId xmlns:a16="http://schemas.microsoft.com/office/drawing/2014/main" id="{24F9D38B-F1CA-407A-9D50-E282EA0AA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72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/>
              <a:r>
                <a:rPr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 = </a:t>
              </a:r>
              <a:r>
                <a:rPr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20</a:t>
              </a:r>
              <a:r>
                <a:rPr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</a:t>
              </a:r>
            </a:p>
          </p:txBody>
        </p:sp>
        <p:graphicFrame>
          <p:nvGraphicFramePr>
            <p:cNvPr id="87051" name="Object 8">
              <a:extLst>
                <a:ext uri="{FF2B5EF4-FFF2-40B4-BE49-F238E27FC236}">
                  <a16:creationId xmlns:a16="http://schemas.microsoft.com/office/drawing/2014/main" id="{1C35910A-8699-451C-82BE-1601827049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1" y="45"/>
            <a:ext cx="122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2" r:id="rId5" imgW="23774400" imgH="5486400" progId="Equation.DSMT4">
                    <p:embed/>
                  </p:oleObj>
                </mc:Choice>
                <mc:Fallback>
                  <p:oleObj r:id="rId5" imgW="23774400" imgH="5486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1" y="45"/>
                          <a:ext cx="1225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6553" name="Text Box 9">
            <a:extLst>
              <a:ext uri="{FF2B5EF4-FFF2-40B4-BE49-F238E27FC236}">
                <a16:creationId xmlns:a16="http://schemas.microsoft.com/office/drawing/2014/main" id="{0CED2AE0-CC4E-4B25-A44D-E5F1B71C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460875"/>
            <a:ext cx="1619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解：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</p:txBody>
      </p:sp>
      <p:graphicFrame>
        <p:nvGraphicFramePr>
          <p:cNvPr id="236554" name="Object 10">
            <a:extLst>
              <a:ext uri="{FF2B5EF4-FFF2-40B4-BE49-F238E27FC236}">
                <a16:creationId xmlns:a16="http://schemas.microsoft.com/office/drawing/2014/main" id="{7AFBC0B9-EE29-4379-A8AD-7C1B6EA41A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7663" y="5614988"/>
          <a:ext cx="56165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r:id="rId7" imgW="51816000" imgH="10668000" progId="">
                  <p:embed/>
                </p:oleObj>
              </mc:Choice>
              <mc:Fallback>
                <p:oleObj r:id="rId7" imgW="51816000" imgH="106680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5614988"/>
                        <a:ext cx="56165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5" name="Text Box 11">
            <a:extLst>
              <a:ext uri="{FF2B5EF4-FFF2-40B4-BE49-F238E27FC236}">
                <a16:creationId xmlns:a16="http://schemas.microsoft.com/office/drawing/2014/main" id="{B64A5420-F87F-44A2-B81B-AD08ABB4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4475163"/>
            <a:ext cx="5413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即</a:t>
            </a:r>
          </a:p>
        </p:txBody>
      </p:sp>
      <p:graphicFrame>
        <p:nvGraphicFramePr>
          <p:cNvPr id="236556" name="Object 12">
            <a:extLst>
              <a:ext uri="{FF2B5EF4-FFF2-40B4-BE49-F238E27FC236}">
                <a16:creationId xmlns:a16="http://schemas.microsoft.com/office/drawing/2014/main" id="{73382280-22DF-48AD-9696-55C7AFFF39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4241800"/>
          <a:ext cx="31337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4" r:id="rId9" imgW="33528000" imgH="10058400" progId="">
                  <p:embed/>
                </p:oleObj>
              </mc:Choice>
              <mc:Fallback>
                <p:oleObj r:id="rId9" imgW="33528000" imgH="100584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4241800"/>
                        <a:ext cx="31337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7" name="Object 13">
            <a:extLst>
              <a:ext uri="{FF2B5EF4-FFF2-40B4-BE49-F238E27FC236}">
                <a16:creationId xmlns:a16="http://schemas.microsoft.com/office/drawing/2014/main" id="{2958031C-09E5-4C92-98DF-A9DD14F321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252663"/>
          <a:ext cx="68945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5" r:id="rId11" imgW="77419200" imgH="10972800" progId="Equation.DSMT4">
                  <p:embed/>
                </p:oleObj>
              </mc:Choice>
              <mc:Fallback>
                <p:oleObj r:id="rId11" imgW="77419200" imgH="10972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52663"/>
                        <a:ext cx="689451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8" name="Object 14">
            <a:extLst>
              <a:ext uri="{FF2B5EF4-FFF2-40B4-BE49-F238E27FC236}">
                <a16:creationId xmlns:a16="http://schemas.microsoft.com/office/drawing/2014/main" id="{CAE08D2D-4426-4081-A7FF-5100FC6C0E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155950"/>
          <a:ext cx="59213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6" r:id="rId13" imgW="74066400" imgH="10972800" progId="Equation.DSMT4">
                  <p:embed/>
                </p:oleObj>
              </mc:Choice>
              <mc:Fallback>
                <p:oleObj r:id="rId13" imgW="74066400" imgH="10972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55950"/>
                        <a:ext cx="592137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6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10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1000"/>
                                        <p:tgtEl>
                                          <p:spTgt spid="23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1000"/>
                                        <p:tgtEl>
                                          <p:spTgt spid="23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3" grpId="0" autoUpdateAnimBg="0"/>
      <p:bldP spid="23655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ext Box 2">
            <a:extLst>
              <a:ext uri="{FF2B5EF4-FFF2-40B4-BE49-F238E27FC236}">
                <a16:creationId xmlns:a16="http://schemas.microsoft.com/office/drawing/2014/main" id="{3EAF4ADC-746D-4DAA-8DCE-0DD3E2552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096963"/>
            <a:ext cx="541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故</a:t>
            </a:r>
          </a:p>
        </p:txBody>
      </p:sp>
      <p:graphicFrame>
        <p:nvGraphicFramePr>
          <p:cNvPr id="237571" name="Object 3">
            <a:extLst>
              <a:ext uri="{FF2B5EF4-FFF2-40B4-BE49-F238E27FC236}">
                <a16:creationId xmlns:a16="http://schemas.microsoft.com/office/drawing/2014/main" id="{0AA9E0FE-E4C9-4268-86AF-7A292ECC52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8725" y="2146300"/>
          <a:ext cx="62277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r:id="rId3" imgW="61264800" imgH="10972800" progId="">
                  <p:embed/>
                </p:oleObj>
              </mc:Choice>
              <mc:Fallback>
                <p:oleObj r:id="rId3" imgW="61264800" imgH="10972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2146300"/>
                        <a:ext cx="6227763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2" name="Object 4">
            <a:extLst>
              <a:ext uri="{FF2B5EF4-FFF2-40B4-BE49-F238E27FC236}">
                <a16:creationId xmlns:a16="http://schemas.microsoft.com/office/drawing/2014/main" id="{32CC6075-F957-4D0C-9E1D-B576DE04C0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" y="3421063"/>
          <a:ext cx="789305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r:id="rId5" imgW="95707200" imgH="10972800" progId="">
                  <p:embed/>
                </p:oleObj>
              </mc:Choice>
              <mc:Fallback>
                <p:oleObj r:id="rId5" imgW="95707200" imgH="10972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3421063"/>
                        <a:ext cx="7893050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3" name="Object 5">
            <a:extLst>
              <a:ext uri="{FF2B5EF4-FFF2-40B4-BE49-F238E27FC236}">
                <a16:creationId xmlns:a16="http://schemas.microsoft.com/office/drawing/2014/main" id="{C362D860-6C8D-43F0-AAF8-AE83A043AC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125" y="4730750"/>
          <a:ext cx="34559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r:id="rId7" imgW="32308800" imgH="6705600" progId="">
                  <p:embed/>
                </p:oleObj>
              </mc:Choice>
              <mc:Fallback>
                <p:oleObj r:id="rId7" imgW="32308800" imgH="67056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4730750"/>
                        <a:ext cx="34559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4" name="Object 6">
            <a:extLst>
              <a:ext uri="{FF2B5EF4-FFF2-40B4-BE49-F238E27FC236}">
                <a16:creationId xmlns:a16="http://schemas.microsoft.com/office/drawing/2014/main" id="{01C4527F-2A55-4BA5-853D-45A8D9272B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941388"/>
          <a:ext cx="689451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8" r:id="rId9" imgW="3225800" imgH="457200" progId="Equation.DSMT4">
                  <p:embed/>
                </p:oleObj>
              </mc:Choice>
              <mc:Fallback>
                <p:oleObj r:id="rId9" imgW="32258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941388"/>
                        <a:ext cx="689451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3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ext Box 2">
            <a:extLst>
              <a:ext uri="{FF2B5EF4-FFF2-40B4-BE49-F238E27FC236}">
                <a16:creationId xmlns:a16="http://schemas.microsoft.com/office/drawing/2014/main" id="{661070C0-7302-4547-BE78-F6734297A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3725"/>
            <a:ext cx="977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(2)</a:t>
            </a:r>
            <a:r>
              <a:rPr lang="en-US" altLang="zh-CN" sz="4000" b="1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</a:p>
        </p:txBody>
      </p:sp>
      <p:graphicFrame>
        <p:nvGraphicFramePr>
          <p:cNvPr id="238595" name="Object 3">
            <a:extLst>
              <a:ext uri="{FF2B5EF4-FFF2-40B4-BE49-F238E27FC236}">
                <a16:creationId xmlns:a16="http://schemas.microsoft.com/office/drawing/2014/main" id="{716EA6EC-721E-47EB-8C89-AACBAAB562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0650" y="466725"/>
          <a:ext cx="353536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2" r:id="rId3" imgW="35966400" imgH="11582400" progId="">
                  <p:embed/>
                </p:oleObj>
              </mc:Choice>
              <mc:Fallback>
                <p:oleObj r:id="rId3" imgW="35966400" imgH="115824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66725"/>
                        <a:ext cx="3535363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6" name="Text Box 4">
            <a:extLst>
              <a:ext uri="{FF2B5EF4-FFF2-40B4-BE49-F238E27FC236}">
                <a16:creationId xmlns:a16="http://schemas.microsoft.com/office/drawing/2014/main" id="{1552241F-671D-4A4F-820E-FE92C943D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960563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故</a:t>
            </a:r>
          </a:p>
        </p:txBody>
      </p:sp>
      <p:graphicFrame>
        <p:nvGraphicFramePr>
          <p:cNvPr id="238597" name="Object 5">
            <a:extLst>
              <a:ext uri="{FF2B5EF4-FFF2-40B4-BE49-F238E27FC236}">
                <a16:creationId xmlns:a16="http://schemas.microsoft.com/office/drawing/2014/main" id="{3878BE67-32AC-4EFD-B530-97119B6C32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2852738"/>
          <a:ext cx="503555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3" r:id="rId5" imgW="55778400" imgH="12801600" progId="">
                  <p:embed/>
                </p:oleObj>
              </mc:Choice>
              <mc:Fallback>
                <p:oleObj r:id="rId5" imgW="55778400" imgH="128016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852738"/>
                        <a:ext cx="503555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8" name="Object 6">
            <a:extLst>
              <a:ext uri="{FF2B5EF4-FFF2-40B4-BE49-F238E27FC236}">
                <a16:creationId xmlns:a16="http://schemas.microsoft.com/office/drawing/2014/main" id="{195EDF6B-4D39-4C17-A8DB-4AE3769EE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1738" y="4183063"/>
          <a:ext cx="7032625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Equation" r:id="rId7" imgW="82905600" imgH="12801600" progId="Equation.DSMT4">
                  <p:embed/>
                </p:oleObj>
              </mc:Choice>
              <mc:Fallback>
                <p:oleObj name="Equation" r:id="rId7" imgW="82905600" imgH="12801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4183063"/>
                        <a:ext cx="7032625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9" name="Object 7">
            <a:extLst>
              <a:ext uri="{FF2B5EF4-FFF2-40B4-BE49-F238E27FC236}">
                <a16:creationId xmlns:a16="http://schemas.microsoft.com/office/drawing/2014/main" id="{FE6F16A1-1421-4120-B5A3-71D63EC2A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5805488"/>
          <a:ext cx="38163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r:id="rId9" imgW="34442400" imgH="4267200" progId="">
                  <p:embed/>
                </p:oleObj>
              </mc:Choice>
              <mc:Fallback>
                <p:oleObj r:id="rId9" imgW="34442400" imgH="42672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805488"/>
                        <a:ext cx="381635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0" name="Object 8">
            <a:extLst>
              <a:ext uri="{FF2B5EF4-FFF2-40B4-BE49-F238E27FC236}">
                <a16:creationId xmlns:a16="http://schemas.microsoft.com/office/drawing/2014/main" id="{360404C2-C5F8-4AB5-9E3C-16D39A773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288" y="1765300"/>
          <a:ext cx="59213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6" r:id="rId11" imgW="74066400" imgH="10972800" progId="Equation.DSMT4">
                  <p:embed/>
                </p:oleObj>
              </mc:Choice>
              <mc:Fallback>
                <p:oleObj r:id="rId11" imgW="74066400" imgH="10972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1765300"/>
                        <a:ext cx="592137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4" grpId="0" autoUpdateAnimBg="0"/>
      <p:bldP spid="238596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73E648AF-A0DF-46BC-942C-A960E9F68EEA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935038"/>
            <a:ext cx="7993063" cy="3878262"/>
            <a:chOff x="521" y="741"/>
            <a:chExt cx="5035" cy="2443"/>
          </a:xfrm>
        </p:grpSpPr>
        <p:sp>
          <p:nvSpPr>
            <p:cNvPr id="90119" name="Rectangle 4">
              <a:extLst>
                <a:ext uri="{FF2B5EF4-FFF2-40B4-BE49-F238E27FC236}">
                  <a16:creationId xmlns:a16="http://schemas.microsoft.com/office/drawing/2014/main" id="{DC90C75E-9CD1-4933-AED7-46F65E36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741"/>
              <a:ext cx="5035" cy="1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     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,…,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为取自总体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的样本， 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,…,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为其观察值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.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对于每个固定的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，设事件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{X≤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}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在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次观察中出现的次数为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v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(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)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，于是事件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{X≤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}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发生的频率为：</a:t>
              </a:r>
            </a:p>
          </p:txBody>
        </p:sp>
        <p:graphicFrame>
          <p:nvGraphicFramePr>
            <p:cNvPr id="90120" name="Object 5">
              <a:extLst>
                <a:ext uri="{FF2B5EF4-FFF2-40B4-BE49-F238E27FC236}">
                  <a16:creationId xmlns:a16="http://schemas.microsoft.com/office/drawing/2014/main" id="{5360865A-4054-45FE-8AB6-F1AFB27572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6" y="2478"/>
            <a:ext cx="3596" cy="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3" name="Equation" r:id="rId3" imgW="2033634" imgH="376169" progId="Equation.DSMT4">
                    <p:embed/>
                  </p:oleObj>
                </mc:Choice>
                <mc:Fallback>
                  <p:oleObj name="Equation" r:id="rId3" imgW="2033634" imgH="376169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6" y="2478"/>
                          <a:ext cx="3596" cy="7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4F3E2859-8886-41B9-80E0-70027491B295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4960938"/>
            <a:ext cx="7696200" cy="1389062"/>
            <a:chOff x="431" y="3135"/>
            <a:chExt cx="4848" cy="875"/>
          </a:xfrm>
        </p:grpSpPr>
        <p:sp>
          <p:nvSpPr>
            <p:cNvPr id="90117" name="Rectangle 7">
              <a:extLst>
                <a:ext uri="{FF2B5EF4-FFF2-40B4-BE49-F238E27FC236}">
                  <a16:creationId xmlns:a16="http://schemas.microsoft.com/office/drawing/2014/main" id="{B90EA3E1-7F10-4F3C-AEC1-6DA9C2EFA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135"/>
              <a:ext cx="4848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显然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F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(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)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为不减右连续函数，且</a:t>
              </a:r>
            </a:p>
          </p:txBody>
        </p:sp>
        <p:graphicFrame>
          <p:nvGraphicFramePr>
            <p:cNvPr id="90118" name="Object 8">
              <a:extLst>
                <a:ext uri="{FF2B5EF4-FFF2-40B4-BE49-F238E27FC236}">
                  <a16:creationId xmlns:a16="http://schemas.microsoft.com/office/drawing/2014/main" id="{D7973A88-F0AA-4964-8E55-2F8C9B5D0D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5" y="3612"/>
            <a:ext cx="2669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4" name="Equation" r:id="rId5" imgW="1495511" imgH="190432" progId="Equation.DSMT4">
                    <p:embed/>
                  </p:oleObj>
                </mc:Choice>
                <mc:Fallback>
                  <p:oleObj name="Equation" r:id="rId5" imgW="1495511" imgH="190432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3612"/>
                          <a:ext cx="2669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0116" name="矩形 8">
            <a:extLst>
              <a:ext uri="{FF2B5EF4-FFF2-40B4-BE49-F238E27FC236}">
                <a16:creationId xmlns:a16="http://schemas.microsoft.com/office/drawing/2014/main" id="{6701CFDD-F718-49CE-A315-97CFF930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92650" cy="6461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00"/>
                </a:solidFill>
              </a:rPr>
              <a:t>1.4  </a:t>
            </a:r>
            <a:r>
              <a:rPr lang="zh-CN" altLang="en-US" sz="3600" b="1">
                <a:solidFill>
                  <a:srgbClr val="000000"/>
                </a:solidFill>
              </a:rPr>
              <a:t>经验分布函数</a:t>
            </a:r>
            <a:endParaRPr lang="en-US" altLang="zh-CN" sz="36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351931A7-5BF2-4905-B786-BC1950EEC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27063"/>
            <a:ext cx="76962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称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为样本分布函数或经验分布函数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0A7F91E6-A4EA-4494-B519-945E441015B3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125538"/>
            <a:ext cx="7993062" cy="2620962"/>
            <a:chOff x="249" y="993"/>
            <a:chExt cx="5035" cy="1651"/>
          </a:xfrm>
        </p:grpSpPr>
        <p:sp>
          <p:nvSpPr>
            <p:cNvPr id="91142" name="Rectangle 4">
              <a:extLst>
                <a:ext uri="{FF2B5EF4-FFF2-40B4-BE49-F238E27FC236}">
                  <a16:creationId xmlns:a16="http://schemas.microsoft.com/office/drawing/2014/main" id="{667B465A-F12B-4B8B-B945-53517F5A5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993"/>
              <a:ext cx="5035" cy="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定理（格列文科）当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zh-CN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→</a:t>
              </a:r>
              <a:r>
                <a:rPr kumimoji="1" lang="zh-CN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∞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时，经验分布函数 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F</a:t>
              </a:r>
              <a:r>
                <a:rPr kumimoji="1" lang="en-US" altLang="zh-CN" sz="2800" b="1" i="1" baseline="-2500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(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)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依概率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关于</a:t>
              </a: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一致收敛与总体分布函数，即</a:t>
              </a:r>
            </a:p>
          </p:txBody>
        </p:sp>
        <p:graphicFrame>
          <p:nvGraphicFramePr>
            <p:cNvPr id="91143" name="Object 5">
              <a:extLst>
                <a:ext uri="{FF2B5EF4-FFF2-40B4-BE49-F238E27FC236}">
                  <a16:creationId xmlns:a16="http://schemas.microsoft.com/office/drawing/2014/main" id="{4E276295-3484-40B9-B3AF-C0026A4629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2115"/>
            <a:ext cx="4169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5" name="Equation" r:id="rId3" imgW="2362226" imgH="266768" progId="Equation.DSMT4">
                    <p:embed/>
                  </p:oleObj>
                </mc:Choice>
                <mc:Fallback>
                  <p:oleObj name="Equation" r:id="rId3" imgW="2362226" imgH="266768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115"/>
                          <a:ext cx="4169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1494" name="Rectangle 6">
            <a:extLst>
              <a:ext uri="{FF2B5EF4-FFF2-40B4-BE49-F238E27FC236}">
                <a16:creationId xmlns:a16="http://schemas.microsoft.com/office/drawing/2014/main" id="{5A7A988E-7BFD-40BB-B8A7-0331F883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89363"/>
            <a:ext cx="7993063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定理表明：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当样本容量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充分大时，经验分布函数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几乎一定会充分趋近总体分布函数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这是用样本来推断总体的理论依据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pic>
        <p:nvPicPr>
          <p:cNvPr id="91141" name="Picture 7" descr="Sunset">
            <a:hlinkClick r:id="rId5" action="ppaction://hlinkpres?slideindex=9&amp;slidetitle=第六章  数理统计的基本概念"/>
            <a:extLst>
              <a:ext uri="{FF2B5EF4-FFF2-40B4-BE49-F238E27FC236}">
                <a16:creationId xmlns:a16="http://schemas.microsoft.com/office/drawing/2014/main" id="{675275AA-1585-430D-89E4-2276D3F7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157788"/>
            <a:ext cx="2371725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/>
      <p:bldP spid="19149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图片 1">
            <a:extLst>
              <a:ext uri="{FF2B5EF4-FFF2-40B4-BE49-F238E27FC236}">
                <a16:creationId xmlns:a16="http://schemas.microsoft.com/office/drawing/2014/main" id="{8375B001-52E3-4CBC-A06C-566D5601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449388"/>
            <a:ext cx="89693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矩形 2">
            <a:extLst>
              <a:ext uri="{FF2B5EF4-FFF2-40B4-BE49-F238E27FC236}">
                <a16:creationId xmlns:a16="http://schemas.microsoft.com/office/drawing/2014/main" id="{38E1D4C3-FBAC-4DBF-B168-A68EB2C38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4779963" cy="64611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000000"/>
                </a:solidFill>
              </a:rPr>
              <a:t>1.5  </a:t>
            </a:r>
            <a:r>
              <a:rPr lang="zh-CN" altLang="en-US" sz="3600" b="1">
                <a:solidFill>
                  <a:srgbClr val="000000"/>
                </a:solidFill>
              </a:rPr>
              <a:t>次序统计量分布</a:t>
            </a:r>
            <a:endParaRPr lang="en-US" altLang="zh-CN" sz="36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图片 1">
            <a:extLst>
              <a:ext uri="{FF2B5EF4-FFF2-40B4-BE49-F238E27FC236}">
                <a16:creationId xmlns:a16="http://schemas.microsoft.com/office/drawing/2014/main" id="{1A97C958-D02E-43FE-8405-EAC6EB5B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88" y="836613"/>
            <a:ext cx="8826501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图片 1">
            <a:extLst>
              <a:ext uri="{FF2B5EF4-FFF2-40B4-BE49-F238E27FC236}">
                <a16:creationId xmlns:a16="http://schemas.microsoft.com/office/drawing/2014/main" id="{07170C38-5FE1-4E07-88B6-D578EF1B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828198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B5602FCD-3097-4104-8A71-E51BBC76C9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>
              <a:solidFill>
                <a:srgbClr val="29292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651" name="Text Box 10">
            <a:extLst>
              <a:ext uri="{FF2B5EF4-FFF2-40B4-BE49-F238E27FC236}">
                <a16:creationId xmlns:a16="http://schemas.microsoft.com/office/drawing/2014/main" id="{47F05117-A444-4873-A8CE-CDEAAC65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989138"/>
            <a:ext cx="41767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</a:rPr>
              <a:t>2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zh-CN" altLang="en-US" sz="2400">
                <a:solidFill>
                  <a:srgbClr val="000000"/>
                </a:solidFill>
              </a:rPr>
              <a:t>分布的矩母函数为</a:t>
            </a:r>
          </a:p>
        </p:txBody>
      </p:sp>
      <p:graphicFrame>
        <p:nvGraphicFramePr>
          <p:cNvPr id="27652" name="Object 11">
            <a:extLst>
              <a:ext uri="{FF2B5EF4-FFF2-40B4-BE49-F238E27FC236}">
                <a16:creationId xmlns:a16="http://schemas.microsoft.com/office/drawing/2014/main" id="{97F0DA84-39A1-4C7C-980A-658317B8CD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2636838"/>
          <a:ext cx="223202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3" imgW="25908000" imgH="11277600" progId="Equation.DSMT4">
                  <p:embed/>
                </p:oleObj>
              </mc:Choice>
              <mc:Fallback>
                <p:oleObj name="Equation" r:id="rId3" imgW="25908000" imgH="11277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636838"/>
                        <a:ext cx="2232025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12">
            <a:extLst>
              <a:ext uri="{FF2B5EF4-FFF2-40B4-BE49-F238E27FC236}">
                <a16:creationId xmlns:a16="http://schemas.microsoft.com/office/drawing/2014/main" id="{A2CB3FF6-0245-4086-914C-130A0F937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89363"/>
            <a:ext cx="83534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0000"/>
                </a:solidFill>
              </a:rPr>
              <a:t>性质</a:t>
            </a:r>
            <a:r>
              <a:rPr lang="en-US" altLang="zh-CN" sz="2400" dirty="0">
                <a:solidFill>
                  <a:srgbClr val="000000"/>
                </a:solidFill>
              </a:rPr>
              <a:t>3</a:t>
            </a:r>
            <a:r>
              <a:rPr lang="zh-CN" altLang="en-US" sz="2400" dirty="0">
                <a:solidFill>
                  <a:srgbClr val="000000"/>
                </a:solidFill>
              </a:rPr>
              <a:t>：可加性。若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</a:rPr>
              <a:t>~ </a:t>
            </a:r>
            <a:r>
              <a:rPr lang="en-US" altLang="zh-CN" sz="2400" dirty="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ymbol" panose="05050102010706020507" pitchFamily="18" charset="2"/>
              </a:rPr>
              <a:t>a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Symbol" panose="05050102010706020507" pitchFamily="18" charset="2"/>
              </a:rPr>
              <a:t>, l</a:t>
            </a:r>
            <a:r>
              <a:rPr lang="en-US" altLang="zh-CN" sz="2400" dirty="0">
                <a:solidFill>
                  <a:srgbClr val="000000"/>
                </a:solidFill>
              </a:rPr>
              <a:t>), 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=1,2,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且</a:t>
            </a:r>
            <a:r>
              <a:rPr lang="zh-CN" altLang="en-US" sz="2400" dirty="0">
                <a:solidFill>
                  <a:srgbClr val="000000"/>
                </a:solidFill>
              </a:rPr>
              <a:t>相互独立，则</a:t>
            </a:r>
            <a:endParaRPr lang="zh-CN" altLang="en-US" sz="2400" baseline="30000" dirty="0">
              <a:solidFill>
                <a:srgbClr val="000000"/>
              </a:solidFill>
            </a:endParaRPr>
          </a:p>
        </p:txBody>
      </p:sp>
      <p:graphicFrame>
        <p:nvGraphicFramePr>
          <p:cNvPr id="27654" name="Object 13">
            <a:extLst>
              <a:ext uri="{FF2B5EF4-FFF2-40B4-BE49-F238E27FC236}">
                <a16:creationId xmlns:a16="http://schemas.microsoft.com/office/drawing/2014/main" id="{02F36C9A-CB92-4602-8DC1-7461824AB2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4581525"/>
          <a:ext cx="25923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公式" r:id="rId5" imgW="29260800" imgH="10363200" progId="">
                  <p:embed/>
                </p:oleObj>
              </mc:Choice>
              <mc:Fallback>
                <p:oleObj name="公式" r:id="rId5" imgW="29260800" imgH="1036320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581525"/>
                        <a:ext cx="2592387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标题 2">
            <a:extLst>
              <a:ext uri="{FF2B5EF4-FFF2-40B4-BE49-F238E27FC236}">
                <a16:creationId xmlns:a16="http://schemas.microsoft.com/office/drawing/2014/main" id="{CD531D79-1587-4F96-AA7A-0FB751840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6C602B8-35EF-498D-B9C2-00C03D8D72DF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769938"/>
            <a:ext cx="4464050" cy="6953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chemeClr val="hlink"/>
                </a:solidFill>
              </a:rPr>
              <a:t> </a:t>
            </a:r>
            <a:r>
              <a:rPr lang="en-US" altLang="zh-CN" kern="0" dirty="0">
                <a:solidFill>
                  <a:schemeClr val="hlink"/>
                </a:solidFill>
              </a:rPr>
              <a:t>1.  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G</a:t>
            </a:r>
            <a:r>
              <a:rPr lang="zh-CN" altLang="en-US" kern="0" dirty="0">
                <a:solidFill>
                  <a:schemeClr val="hlink"/>
                </a:solidFill>
              </a:rPr>
              <a:t>分布和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c</a:t>
            </a:r>
            <a:r>
              <a:rPr lang="en-US" altLang="zh-CN" kern="0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kern="0" dirty="0">
                <a:solidFill>
                  <a:schemeClr val="hlink"/>
                </a:solidFill>
              </a:rPr>
              <a:t>分布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>
            <a:extLst>
              <a:ext uri="{FF2B5EF4-FFF2-40B4-BE49-F238E27FC236}">
                <a16:creationId xmlns:a16="http://schemas.microsoft.com/office/drawing/2014/main" id="{5B326D93-157F-45BF-B7B1-6488F170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2513"/>
            <a:ext cx="78486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图片 1">
            <a:extLst>
              <a:ext uri="{FF2B5EF4-FFF2-40B4-BE49-F238E27FC236}">
                <a16:creationId xmlns:a16="http://schemas.microsoft.com/office/drawing/2014/main" id="{38B898EB-2C0C-4214-BDD8-78985F6D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87852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>
            <a:extLst>
              <a:ext uri="{FF2B5EF4-FFF2-40B4-BE49-F238E27FC236}">
                <a16:creationId xmlns:a16="http://schemas.microsoft.com/office/drawing/2014/main" id="{D66FFA5A-127C-4180-B2CB-D5DB31AB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5538"/>
            <a:ext cx="74168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E6FCC3-FD26-4B97-A59C-387DDDF3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8208962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098653-A026-4920-BCE2-57DC9878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157788"/>
            <a:ext cx="8207375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>
            <a:extLst>
              <a:ext uri="{FF2B5EF4-FFF2-40B4-BE49-F238E27FC236}">
                <a16:creationId xmlns:a16="http://schemas.microsoft.com/office/drawing/2014/main" id="{87A14D5D-0455-45EA-8D1E-F6696499F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1844675"/>
            <a:ext cx="4310062" cy="742950"/>
          </a:xfrm>
          <a:solidFill>
            <a:srgbClr val="00B0F0"/>
          </a:solidFill>
        </p:spPr>
        <p:txBody>
          <a:bodyPr/>
          <a:lstStyle/>
          <a:p>
            <a:pPr eaLnBrk="1" hangingPunct="1"/>
            <a:r>
              <a:rPr lang="zh-CN" altLang="en-US" sz="4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第</a:t>
            </a:r>
            <a:r>
              <a:rPr lang="en-US" altLang="zh-CN" sz="4000" dirty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4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次作业：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42024314-B863-404B-AF24-88C628A5C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7838" y="3213100"/>
            <a:ext cx="4032250" cy="5140325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书上</a:t>
            </a:r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p.25 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习题一</a:t>
            </a:r>
            <a:endParaRPr lang="en-US" altLang="zh-CN" sz="36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/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23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25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27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33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3600" b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34.</a:t>
            </a:r>
            <a:endParaRPr lang="zh-CN" altLang="en-US" sz="3600" b="1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9332" name="图片 7">
            <a:extLst>
              <a:ext uri="{FF2B5EF4-FFF2-40B4-BE49-F238E27FC236}">
                <a16:creationId xmlns:a16="http://schemas.microsoft.com/office/drawing/2014/main" id="{F01FAB3D-D241-4146-A0F0-16ECDC10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852738"/>
            <a:ext cx="428466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hape 195">
            <a:extLst>
              <a:ext uri="{FF2B5EF4-FFF2-40B4-BE49-F238E27FC236}">
                <a16:creationId xmlns:a16="http://schemas.microsoft.com/office/drawing/2014/main" id="{F960179A-CDE0-4A7F-8806-FE074295F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1816100"/>
            <a:ext cx="23526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zh-CN" sz="5400" b="1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谢 谢！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17">
            <a:extLst>
              <a:ext uri="{FF2B5EF4-FFF2-40B4-BE49-F238E27FC236}">
                <a16:creationId xmlns:a16="http://schemas.microsoft.com/office/drawing/2014/main" id="{A88FCF3B-6AB8-4309-AFAA-F590F7A7361A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19250" y="3500438"/>
          <a:ext cx="15128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公式" r:id="rId3" imgW="19812000" imgH="9448800" progId="">
                  <p:embed/>
                </p:oleObj>
              </mc:Choice>
              <mc:Fallback>
                <p:oleObj name="公式" r:id="rId3" imgW="19812000" imgH="9448800" progId="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500438"/>
                        <a:ext cx="15128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20">
            <a:extLst>
              <a:ext uri="{FF2B5EF4-FFF2-40B4-BE49-F238E27FC236}">
                <a16:creationId xmlns:a16="http://schemas.microsoft.com/office/drawing/2014/main" id="{DD637E9D-C124-4DE4-AA03-48FD2936051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43213" y="4365625"/>
          <a:ext cx="105251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公式" r:id="rId5" imgW="11887200" imgH="5791200" progId="">
                  <p:embed/>
                </p:oleObj>
              </mc:Choice>
              <mc:Fallback>
                <p:oleObj name="公式" r:id="rId5" imgW="11887200" imgH="5791200" progId="">
                  <p:embed/>
                  <p:pic>
                    <p:nvPicPr>
                      <p:cNvPr id="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365625"/>
                        <a:ext cx="1052512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22">
            <a:extLst>
              <a:ext uri="{FF2B5EF4-FFF2-40B4-BE49-F238E27FC236}">
                <a16:creationId xmlns:a16="http://schemas.microsoft.com/office/drawing/2014/main" id="{B1D4B9D2-5C07-41F2-8418-A4B41D458537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763713" y="4941888"/>
          <a:ext cx="48244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公式" r:id="rId7" imgW="56692800" imgH="10363200" progId="">
                  <p:embed/>
                </p:oleObj>
              </mc:Choice>
              <mc:Fallback>
                <p:oleObj name="公式" r:id="rId7" imgW="56692800" imgH="10363200" progId="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941888"/>
                        <a:ext cx="4824412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7">
            <a:extLst>
              <a:ext uri="{FF2B5EF4-FFF2-40B4-BE49-F238E27FC236}">
                <a16:creationId xmlns:a16="http://schemas.microsoft.com/office/drawing/2014/main" id="{16C616AF-5E19-40BD-A0B7-3A285B8B8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00213"/>
            <a:ext cx="8497887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</a:rPr>
              <a:t>4</a:t>
            </a:r>
            <a:r>
              <a:rPr lang="zh-CN" altLang="en-US" sz="2400">
                <a:solidFill>
                  <a:srgbClr val="000000"/>
                </a:solidFill>
              </a:rPr>
              <a:t>：若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00"/>
                </a:solidFill>
              </a:rPr>
              <a:t>~ 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a, l</a:t>
            </a:r>
            <a:r>
              <a:rPr lang="en-US" altLang="zh-CN" sz="2400">
                <a:solidFill>
                  <a:srgbClr val="000000"/>
                </a:solidFill>
              </a:rPr>
              <a:t>), </a:t>
            </a:r>
            <a:r>
              <a:rPr lang="zh-CN" altLang="en-US" sz="2400">
                <a:solidFill>
                  <a:srgbClr val="000000"/>
                </a:solidFill>
              </a:rPr>
              <a:t>则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>
                <a:solidFill>
                  <a:srgbClr val="000000"/>
                </a:solidFill>
              </a:rPr>
              <a:t>~ 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a,1</a:t>
            </a:r>
            <a:r>
              <a:rPr lang="en-US" altLang="zh-CN" sz="2400">
                <a:solidFill>
                  <a:srgbClr val="000000"/>
                </a:solidFill>
              </a:rPr>
              <a:t>); </a:t>
            </a: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</a:rPr>
              <a:t>  </a:t>
            </a:r>
            <a:r>
              <a:rPr lang="zh-CN" altLang="en-US" sz="2400">
                <a:solidFill>
                  <a:srgbClr val="000000"/>
                </a:solidFill>
              </a:rPr>
              <a:t>反之，若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>
                <a:solidFill>
                  <a:srgbClr val="000000"/>
                </a:solidFill>
              </a:rPr>
              <a:t>~ 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a,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rgbClr val="000000"/>
                </a:solidFill>
              </a:rPr>
              <a:t>), </a:t>
            </a:r>
            <a:r>
              <a:rPr lang="zh-CN" altLang="en-US" sz="2400">
                <a:solidFill>
                  <a:srgbClr val="000000"/>
                </a:solidFill>
              </a:rPr>
              <a:t>则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X/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2400">
                <a:solidFill>
                  <a:srgbClr val="000000"/>
                </a:solidFill>
              </a:rPr>
              <a:t>~ 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a, l</a:t>
            </a:r>
            <a:r>
              <a:rPr lang="en-US" altLang="zh-CN" sz="24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870" name="Text Box 10">
            <a:extLst>
              <a:ext uri="{FF2B5EF4-FFF2-40B4-BE49-F238E27FC236}">
                <a16:creationId xmlns:a16="http://schemas.microsoft.com/office/drawing/2014/main" id="{DAEA48A0-39A9-440B-BE77-34EAA2A6F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911475"/>
            <a:ext cx="6551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</a:rPr>
              <a:t>5</a:t>
            </a:r>
            <a:r>
              <a:rPr lang="zh-CN" altLang="en-US" sz="2400">
                <a:solidFill>
                  <a:srgbClr val="000000"/>
                </a:solidFill>
              </a:rPr>
              <a:t>：当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a</a:t>
            </a:r>
            <a:r>
              <a:rPr lang="en-US" altLang="zh-CN" sz="2400">
                <a:solidFill>
                  <a:srgbClr val="000000"/>
                </a:solidFill>
              </a:rPr>
              <a:t>=1</a:t>
            </a:r>
            <a:r>
              <a:rPr lang="zh-CN" altLang="en-US" sz="2400">
                <a:solidFill>
                  <a:srgbClr val="000000"/>
                </a:solidFill>
              </a:rPr>
              <a:t>时，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zh-CN" altLang="en-US" sz="2400">
                <a:solidFill>
                  <a:srgbClr val="000000"/>
                </a:solidFill>
              </a:rPr>
              <a:t>分布就是指数分布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24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871" name="Text Box 16">
            <a:extLst>
              <a:ext uri="{FF2B5EF4-FFF2-40B4-BE49-F238E27FC236}">
                <a16:creationId xmlns:a16="http://schemas.microsoft.com/office/drawing/2014/main" id="{2B9AD32B-B821-4D60-B55F-09ED35C15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624263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</a:rPr>
              <a:t>6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36872" name="Text Box 19">
            <a:extLst>
              <a:ext uri="{FF2B5EF4-FFF2-40B4-BE49-F238E27FC236}">
                <a16:creationId xmlns:a16="http://schemas.microsoft.com/office/drawing/2014/main" id="{C0EA0728-D2AF-43BC-9C7A-E2AE2CDB0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644900"/>
            <a:ext cx="547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时的</a:t>
            </a:r>
            <a:r>
              <a:rPr lang="en-US" altLang="zh-CN" sz="24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r>
              <a:rPr lang="zh-CN" altLang="en-US" sz="2400">
                <a:solidFill>
                  <a:srgbClr val="000000"/>
                </a:solidFill>
              </a:rPr>
              <a:t>分布称为自由度为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>
                <a:solidFill>
                  <a:srgbClr val="000000"/>
                </a:solidFill>
              </a:rPr>
              <a:t>的卡方分布，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873" name="Rectangle 31">
            <a:extLst>
              <a:ext uri="{FF2B5EF4-FFF2-40B4-BE49-F238E27FC236}">
                <a16:creationId xmlns:a16="http://schemas.microsoft.com/office/drawing/2014/main" id="{0ED27D65-1E84-4244-897B-5456E8B25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384675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记做</a:t>
            </a:r>
          </a:p>
        </p:txBody>
      </p:sp>
      <p:sp>
        <p:nvSpPr>
          <p:cNvPr id="36874" name="标题 2">
            <a:extLst>
              <a:ext uri="{FF2B5EF4-FFF2-40B4-BE49-F238E27FC236}">
                <a16:creationId xmlns:a16="http://schemas.microsoft.com/office/drawing/2014/main" id="{13EAEE6B-10B8-4BF0-A6C8-C1372611B25E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52453AB-74AB-41D2-8849-44D6080C95CB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769938"/>
            <a:ext cx="5486400" cy="6953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hlink"/>
                </a:solidFill>
              </a:rPr>
              <a:t>        </a:t>
            </a:r>
            <a:r>
              <a:rPr lang="en-US" altLang="zh-CN" kern="0" dirty="0">
                <a:solidFill>
                  <a:schemeClr val="hlink"/>
                </a:solidFill>
              </a:rPr>
              <a:t>1.  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G</a:t>
            </a:r>
            <a:r>
              <a:rPr lang="zh-CN" altLang="en-US" kern="0" dirty="0">
                <a:solidFill>
                  <a:schemeClr val="hlink"/>
                </a:solidFill>
              </a:rPr>
              <a:t>分布和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c</a:t>
            </a:r>
            <a:r>
              <a:rPr lang="en-US" altLang="zh-CN" kern="0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kern="0" dirty="0">
                <a:solidFill>
                  <a:schemeClr val="hlink"/>
                </a:solidFill>
              </a:rPr>
              <a:t>分布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8">
            <a:extLst>
              <a:ext uri="{FF2B5EF4-FFF2-40B4-BE49-F238E27FC236}">
                <a16:creationId xmlns:a16="http://schemas.microsoft.com/office/drawing/2014/main" id="{2681984C-3A69-4EAB-A414-44627C1819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565400"/>
          <a:ext cx="18002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公式" r:id="rId3" imgW="22555200" imgH="10363200" progId="">
                  <p:embed/>
                </p:oleObj>
              </mc:Choice>
              <mc:Fallback>
                <p:oleObj name="公式" r:id="rId3" imgW="22555200" imgH="10363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565400"/>
                        <a:ext cx="18002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 Box 11">
            <a:extLst>
              <a:ext uri="{FF2B5EF4-FFF2-40B4-BE49-F238E27FC236}">
                <a16:creationId xmlns:a16="http://schemas.microsoft.com/office/drawing/2014/main" id="{1FB9180D-E090-43E1-867C-ACFACFECE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989138"/>
            <a:ext cx="518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性质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400">
                <a:solidFill>
                  <a:srgbClr val="000000"/>
                </a:solidFill>
              </a:rPr>
              <a:t>：若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solidFill>
                  <a:srgbClr val="000000"/>
                </a:solidFill>
              </a:rPr>
              <a:t>,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rgbClr val="000000"/>
                </a:solidFill>
              </a:rPr>
              <a:t>,</a:t>
            </a:r>
            <a:r>
              <a:rPr lang="en-US" altLang="zh-CN" sz="2400">
                <a:solidFill>
                  <a:srgbClr val="000000"/>
                </a:solidFill>
                <a:latin typeface="华文楷体" panose="02010600040101010101" pitchFamily="2" charset="-122"/>
              </a:rPr>
              <a:t>…</a:t>
            </a:r>
            <a:r>
              <a:rPr lang="en-US" altLang="zh-CN" sz="2400">
                <a:solidFill>
                  <a:srgbClr val="000000"/>
                </a:solidFill>
              </a:rPr>
              <a:t>,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iid</a:t>
            </a:r>
            <a:r>
              <a:rPr lang="en-US" altLang="zh-CN" sz="2400">
                <a:solidFill>
                  <a:srgbClr val="000000"/>
                </a:solidFill>
              </a:rPr>
              <a:t>~N(0,1),</a:t>
            </a:r>
            <a:r>
              <a:rPr lang="zh-CN" altLang="en-US" sz="2400">
                <a:solidFill>
                  <a:srgbClr val="000000"/>
                </a:solidFill>
              </a:rPr>
              <a:t>则</a:t>
            </a:r>
          </a:p>
        </p:txBody>
      </p:sp>
      <p:sp>
        <p:nvSpPr>
          <p:cNvPr id="37892" name="Text Box 12">
            <a:extLst>
              <a:ext uri="{FF2B5EF4-FFF2-40B4-BE49-F238E27FC236}">
                <a16:creationId xmlns:a16="http://schemas.microsoft.com/office/drawing/2014/main" id="{6F6B7FBF-2333-4316-B703-F7D2FE46B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500438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证明：只须证明</a:t>
            </a:r>
          </a:p>
        </p:txBody>
      </p:sp>
      <p:graphicFrame>
        <p:nvGraphicFramePr>
          <p:cNvPr id="37893" name="Object 13">
            <a:extLst>
              <a:ext uri="{FF2B5EF4-FFF2-40B4-BE49-F238E27FC236}">
                <a16:creationId xmlns:a16="http://schemas.microsoft.com/office/drawing/2014/main" id="{F7431BC4-644E-43A8-A136-3EB0A4F84C94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2987675" y="3357563"/>
          <a:ext cx="201612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公式" r:id="rId5" imgW="21031200" imgH="9448800" progId="">
                  <p:embed/>
                </p:oleObj>
              </mc:Choice>
              <mc:Fallback>
                <p:oleObj name="公式" r:id="rId5" imgW="21031200" imgH="9448800" progId="">
                  <p:embed/>
                  <p:pic>
                    <p:nvPicPr>
                      <p:cNvPr id="0" name="Object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357563"/>
                        <a:ext cx="201612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4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14">
            <a:extLst>
              <a:ext uri="{FF2B5EF4-FFF2-40B4-BE49-F238E27FC236}">
                <a16:creationId xmlns:a16="http://schemas.microsoft.com/office/drawing/2014/main" id="{2F5761E6-1234-4D3A-A1DA-6BB66B927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573463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00"/>
                </a:solidFill>
              </a:rPr>
              <a:t>再根据可加性即得</a:t>
            </a:r>
          </a:p>
        </p:txBody>
      </p:sp>
      <p:sp>
        <p:nvSpPr>
          <p:cNvPr id="37895" name="Text Box 15">
            <a:extLst>
              <a:ext uri="{FF2B5EF4-FFF2-40B4-BE49-F238E27FC236}">
                <a16:creationId xmlns:a16="http://schemas.microsoft.com/office/drawing/2014/main" id="{866742D8-95F2-49D1-AA11-D1AC55131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508500"/>
            <a:ext cx="81375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0000"/>
                </a:solidFill>
              </a:rPr>
              <a:t>iid</a:t>
            </a:r>
            <a:r>
              <a:rPr lang="zh-CN" altLang="en-US" sz="2400">
                <a:solidFill>
                  <a:srgbClr val="000000"/>
                </a:solidFill>
              </a:rPr>
              <a:t>表示独立同分布（</a:t>
            </a:r>
            <a:r>
              <a:rPr lang="en-US" altLang="zh-CN" sz="2400">
                <a:solidFill>
                  <a:srgbClr val="000000"/>
                </a:solidFill>
              </a:rPr>
              <a:t>independent identical distribution</a:t>
            </a:r>
            <a:r>
              <a:rPr lang="zh-CN" altLang="en-US" sz="2400">
                <a:solidFill>
                  <a:srgbClr val="000000"/>
                </a:solidFill>
              </a:rPr>
              <a:t>）</a:t>
            </a:r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sz="2400">
                <a:solidFill>
                  <a:srgbClr val="000000"/>
                </a:solidFill>
              </a:rPr>
              <a:t>(</a:t>
            </a:r>
            <a:r>
              <a:rPr lang="zh-CN" altLang="en-US" sz="2400">
                <a:solidFill>
                  <a:srgbClr val="000000"/>
                </a:solidFill>
              </a:rPr>
              <a:t>课后可以练习一下哦！）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8476327-1104-4434-AA57-19E6294C35DB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769938"/>
            <a:ext cx="5343525" cy="6953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hlink"/>
                </a:solidFill>
              </a:rPr>
              <a:t>        </a:t>
            </a:r>
            <a:r>
              <a:rPr lang="en-US" altLang="zh-CN" kern="0" dirty="0">
                <a:solidFill>
                  <a:schemeClr val="hlink"/>
                </a:solidFill>
              </a:rPr>
              <a:t>1.  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G</a:t>
            </a:r>
            <a:r>
              <a:rPr lang="zh-CN" altLang="en-US" kern="0" dirty="0">
                <a:solidFill>
                  <a:schemeClr val="hlink"/>
                </a:solidFill>
              </a:rPr>
              <a:t>分布和</a:t>
            </a:r>
            <a:r>
              <a:rPr lang="en-US" altLang="zh-CN" kern="0" dirty="0">
                <a:solidFill>
                  <a:schemeClr val="hlink"/>
                </a:solidFill>
                <a:latin typeface="Symbol" panose="05050102010706020507" pitchFamily="18" charset="2"/>
              </a:rPr>
              <a:t>c</a:t>
            </a:r>
            <a:r>
              <a:rPr lang="en-US" altLang="zh-CN" kern="0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kern="0" dirty="0">
                <a:solidFill>
                  <a:schemeClr val="hlink"/>
                </a:solidFill>
              </a:rPr>
              <a:t>分布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DD5D5548-0581-48E0-8FAE-CBA7BDE17C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28675" name="文本占位符 2">
            <a:extLst>
              <a:ext uri="{FF2B5EF4-FFF2-40B4-BE49-F238E27FC236}">
                <a16:creationId xmlns:a16="http://schemas.microsoft.com/office/drawing/2014/main" id="{1963EBAD-F7E2-40E9-AC93-739356DEAA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676" name="内容占位符 3">
            <a:extLst>
              <a:ext uri="{FF2B5EF4-FFF2-40B4-BE49-F238E27FC236}">
                <a16:creationId xmlns:a16="http://schemas.microsoft.com/office/drawing/2014/main" id="{4A4665E7-02C8-43B5-B181-A8EDBA56AE6D}"/>
              </a:ext>
            </a:extLst>
          </p:cNvPr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677" name="内容占位符 4">
            <a:extLst>
              <a:ext uri="{FF2B5EF4-FFF2-40B4-BE49-F238E27FC236}">
                <a16:creationId xmlns:a16="http://schemas.microsoft.com/office/drawing/2014/main" id="{DB310DFB-AC46-4F33-AE68-866E1E757CEB}"/>
              </a:ext>
            </a:extLst>
          </p:cNvPr>
          <p:cNvSpPr>
            <a:spLocks noGrp="1" noChangeArrowheads="1"/>
          </p:cNvSpPr>
          <p:nvPr>
            <p:ph sz="quarter" idx="3"/>
          </p:nvPr>
        </p:nvSpPr>
        <p:spPr/>
        <p:txBody>
          <a:bodyPr/>
          <a:lstStyle/>
          <a:p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8678" name="图片 1">
            <a:extLst>
              <a:ext uri="{FF2B5EF4-FFF2-40B4-BE49-F238E27FC236}">
                <a16:creationId xmlns:a16="http://schemas.microsoft.com/office/drawing/2014/main" id="{C4279535-6B7C-4B2F-81EE-8AF0ECDE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161E"/>
        </a:solidFill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161E"/>
        </a:solidFill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1836</Words>
  <Application>Microsoft Office PowerPoint</Application>
  <PresentationFormat>全屏显示(4:3)</PresentationFormat>
  <Paragraphs>241</Paragraphs>
  <Slides>65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65</vt:i4>
      </vt:variant>
    </vt:vector>
  </HeadingPairs>
  <TitlesOfParts>
    <vt:vector size="85" baseType="lpstr">
      <vt:lpstr>Helvetica Neue</vt:lpstr>
      <vt:lpstr>Arial</vt:lpstr>
      <vt:lpstr>等线 Light</vt:lpstr>
      <vt:lpstr>等线</vt:lpstr>
      <vt:lpstr>Trebuchet MS</vt:lpstr>
      <vt:lpstr>微软雅黑</vt:lpstr>
      <vt:lpstr>黑体</vt:lpstr>
      <vt:lpstr>宋体</vt:lpstr>
      <vt:lpstr>华文行楷</vt:lpstr>
      <vt:lpstr>Symbol</vt:lpstr>
      <vt:lpstr>Times New Roman</vt:lpstr>
      <vt:lpstr>华文楷体</vt:lpstr>
      <vt:lpstr>楷体_GB2312</vt:lpstr>
      <vt:lpstr>Book Antiqua</vt:lpstr>
      <vt:lpstr>Arial Unicode MS</vt:lpstr>
      <vt:lpstr>幼圆</vt:lpstr>
      <vt:lpstr>Default</vt:lpstr>
      <vt:lpstr>公式</vt:lpstr>
      <vt:lpstr>MathType 7.0 Equation</vt:lpstr>
      <vt:lpstr>Equation</vt:lpstr>
      <vt:lpstr>基础数理统计  (研究生公共课）</vt:lpstr>
      <vt:lpstr>   第1 章  统计推断准备</vt:lpstr>
      <vt:lpstr>   (1)   常见的统计分布</vt:lpstr>
      <vt:lpstr>     1.  G分布和c2分布  p.8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2 .   b分布  </vt:lpstr>
      <vt:lpstr>     2 .   b分布  </vt:lpstr>
      <vt:lpstr>例：韦来生习题2(p.6-8)</vt:lpstr>
      <vt:lpstr>PowerPoint 演示文稿</vt:lpstr>
      <vt:lpstr>PowerPoint 演示文稿</vt:lpstr>
      <vt:lpstr>PowerPoint 演示文稿</vt:lpstr>
      <vt:lpstr>     3 .  c2分布  </vt:lpstr>
      <vt:lpstr>     3 . c2分布  </vt:lpstr>
      <vt:lpstr>PowerPoint 演示文稿</vt:lpstr>
      <vt:lpstr>PowerPoint 演示文稿</vt:lpstr>
      <vt:lpstr>PowerPoint 演示文稿</vt:lpstr>
      <vt:lpstr>PowerPoint 演示文稿</vt:lpstr>
      <vt:lpstr>4.   t 分布 </vt:lpstr>
      <vt:lpstr>5.   F分布  </vt:lpstr>
      <vt:lpstr>5.   F分布  </vt:lpstr>
      <vt:lpstr>PowerPoint 演示文稿</vt:lpstr>
      <vt:lpstr>1.2   正态母体抽样分布定理</vt:lpstr>
      <vt:lpstr>1.  样本均值的抽样分布</vt:lpstr>
      <vt:lpstr>1.正态总体样本均值的抽样分布 </vt:lpstr>
      <vt:lpstr>2.  中心极限定理(非正态分布或未知 )</vt:lpstr>
      <vt:lpstr>2.  中心极限定理</vt:lpstr>
      <vt:lpstr>3 .正态总体样本方差的抽样分布定理 </vt:lpstr>
      <vt:lpstr>3 .正态总体样本方差的抽样分布定理 </vt:lpstr>
      <vt:lpstr>3 .正态总体样本方差的抽样分布定理 </vt:lpstr>
      <vt:lpstr>3 .正态总体样本方差的抽样分布定理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第2次作业：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统计推断准备</dc:title>
  <dc:creator>肖柳青</dc:creator>
  <cp:lastModifiedBy>周 石鹏</cp:lastModifiedBy>
  <cp:revision>117</cp:revision>
  <dcterms:modified xsi:type="dcterms:W3CDTF">2020-03-10T10:54:55Z</dcterms:modified>
</cp:coreProperties>
</file>